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20" r:id="rId16"/>
    <p:sldId id="424" r:id="rId17"/>
    <p:sldId id="425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489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6 - Time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49720" y="395417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you spot the mistake they’ve made?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20" y="395417"/>
            <a:ext cx="1762388" cy="1762388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721249" y="1202268"/>
            <a:ext cx="345653" cy="80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21249" y="1283183"/>
            <a:ext cx="1" cy="4704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38431" y="799557"/>
            <a:ext cx="43641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Who is telling the time correctly?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84" y="1817453"/>
            <a:ext cx="1092316" cy="1543338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3262845" y="2381199"/>
            <a:ext cx="4555324" cy="577689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6">
              <a:lumMod val="60000"/>
              <a:lumOff val="4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6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00" y="3397601"/>
            <a:ext cx="1176227" cy="859042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78965" y="3562780"/>
            <a:ext cx="4555324" cy="664562"/>
          </a:xfrm>
          <a:prstGeom prst="wedgeRoundRectCallout">
            <a:avLst>
              <a:gd name="adj1" fmla="val 58348"/>
              <a:gd name="adj2" fmla="val 24889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73772" y="4306736"/>
            <a:ext cx="1069328" cy="1510859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3262845" y="4695356"/>
            <a:ext cx="4555324" cy="69215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4">
              <a:lumMod val="60000"/>
              <a:lumOff val="40000"/>
              <a:alpha val="34902"/>
            </a:schemeClr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421" y="345086"/>
            <a:ext cx="1383002" cy="1954046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643186" y="967522"/>
            <a:ext cx="5415698" cy="1000460"/>
          </a:xfrm>
          <a:prstGeom prst="wedgeRoundRectCallout">
            <a:avLst>
              <a:gd name="adj1" fmla="val -61337"/>
              <a:gd name="adj2" fmla="val 21302"/>
              <a:gd name="adj3" fmla="val 16667"/>
            </a:avLst>
          </a:prstGeom>
          <a:solidFill>
            <a:schemeClr val="accent5">
              <a:lumMod val="40000"/>
              <a:lumOff val="60000"/>
              <a:alpha val="53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 is half past 11 so the hour hand should be on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no! The minute hand has fallen off the classroom clock! 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Lunchtime is at 12:00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Have the children missed their lunchtime?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691" y="483912"/>
            <a:ext cx="3810000" cy="38100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4917691" y="1734671"/>
            <a:ext cx="151850" cy="654241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Teddy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399" y="1502548"/>
            <a:ext cx="1231752" cy="89959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778454" y="1321091"/>
            <a:ext cx="5046198" cy="1081053"/>
          </a:xfrm>
          <a:prstGeom prst="wedgeRoundRectCallout">
            <a:avLst>
              <a:gd name="adj1" fmla="val -62743"/>
              <a:gd name="adj2" fmla="val 25751"/>
              <a:gd name="adj3" fmla="val 16667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ln w="28575"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past is always later than quarter to.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697" y="2338572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quarters of an hour are between 7 o’clock and 9 o’clock.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383" y="2485474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train to Blackpool leaves at quarter past and quarter to every hour.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a list of the times of the trains Oliver can catch if he gets to the train station between 2 o’clock and half past 4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148" y="3763358"/>
            <a:ext cx="1858048" cy="1871872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4162172" y="4083639"/>
            <a:ext cx="0" cy="61565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162172" y="4476032"/>
            <a:ext cx="422793" cy="23055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3720287"/>
            <a:ext cx="1858048" cy="1871872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6130278" y="4656223"/>
            <a:ext cx="0" cy="695981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130278" y="4656223"/>
            <a:ext cx="322115" cy="29764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your answer.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736900"/>
            <a:ext cx="1599157" cy="14932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1235036" y="1211527"/>
            <a:ext cx="457851" cy="2848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689129" y="1268591"/>
            <a:ext cx="236523" cy="22780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961" y="850854"/>
            <a:ext cx="1035693" cy="1379246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986408" y="963246"/>
            <a:ext cx="2723233" cy="631251"/>
          </a:xfrm>
          <a:prstGeom prst="wedgeRoundRectCallout">
            <a:avLst>
              <a:gd name="adj1" fmla="val -44629"/>
              <a:gd name="adj2" fmla="val 76374"/>
              <a:gd name="adj3" fmla="val 16667"/>
            </a:avLst>
          </a:prstGeom>
          <a:solidFill>
            <a:schemeClr val="accent6">
              <a:lumMod val="40000"/>
              <a:lumOff val="6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one.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642" y="2601764"/>
            <a:ext cx="1064994" cy="777804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253244" y="2884615"/>
            <a:ext cx="2957595" cy="545767"/>
          </a:xfrm>
          <a:prstGeom prst="wedgeRoundRectCallout">
            <a:avLst>
              <a:gd name="adj1" fmla="val 62518"/>
              <a:gd name="adj2" fmla="val 6506"/>
              <a:gd name="adj3" fmla="val 16667"/>
            </a:avLst>
          </a:prstGeom>
          <a:solidFill>
            <a:schemeClr val="accent1">
              <a:lumMod val="40000"/>
              <a:lumOff val="60000"/>
              <a:alpha val="34902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past ten.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51457" y="3515145"/>
            <a:ext cx="1012127" cy="143003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4312804" y="4034083"/>
            <a:ext cx="2929335" cy="47843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two.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568" y="126372"/>
            <a:ext cx="3388773" cy="338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Rosie? Explain why.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62" y="1586319"/>
            <a:ext cx="1287936" cy="1819730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3373309" y="1724846"/>
            <a:ext cx="4203148" cy="1255292"/>
          </a:xfrm>
          <a:prstGeom prst="wedgeRoundRectCallout">
            <a:avLst>
              <a:gd name="adj1" fmla="val -68223"/>
              <a:gd name="adj2" fmla="val 19310"/>
              <a:gd name="adj3" fmla="val 16667"/>
            </a:avLst>
          </a:prstGeom>
          <a:solidFill>
            <a:schemeClr val="accent4">
              <a:lumMod val="40000"/>
              <a:lumOff val="60000"/>
              <a:alpha val="36078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Four lots of 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minutes is the same as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of an hour.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Sophia starts her Maths questions at 10 past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question takes her 5 minutes to complete.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completes 7 questions.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time does Sophia finish her Maths questions?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652" y="1452455"/>
            <a:ext cx="2544780" cy="2544780"/>
          </a:xfrm>
          <a:prstGeom prst="rect">
            <a:avLst/>
          </a:prstGeom>
        </p:spPr>
      </p:pic>
      <p:cxnSp>
        <p:nvCxnSpPr>
          <p:cNvPr id="25" name="Straight Arrow Connector 24"/>
          <p:cNvCxnSpPr/>
          <p:nvPr/>
        </p:nvCxnSpPr>
        <p:spPr>
          <a:xfrm flipH="1" flipV="1">
            <a:off x="4506686" y="2272937"/>
            <a:ext cx="220812" cy="4519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717206" y="2272937"/>
            <a:ext cx="667655" cy="4519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Rosie? Prove it.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29" y="1599213"/>
            <a:ext cx="1078277" cy="152350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817662" y="1320485"/>
            <a:ext cx="4767183" cy="2115045"/>
          </a:xfrm>
          <a:prstGeom prst="wedgeRoundRectCallout">
            <a:avLst>
              <a:gd name="adj1" fmla="val -69646"/>
              <a:gd name="adj2" fmla="val 3782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add three hours onto the current time,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amount of minutes to/past the hour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 not change.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clocks show the start and end time of the film Super Dog.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film Crazy Cat starts at quarter past 1 and ends at quarter to 3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Teddy?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307262" y="1823478"/>
            <a:ext cx="10685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523" y="4720375"/>
            <a:ext cx="1013094" cy="73990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055924" y="4446383"/>
            <a:ext cx="5298382" cy="1013892"/>
          </a:xfrm>
          <a:prstGeom prst="wedgeRoundRectCallout">
            <a:avLst>
              <a:gd name="adj1" fmla="val -60692"/>
              <a:gd name="adj2" fmla="val 22933"/>
              <a:gd name="adj3" fmla="val 16667"/>
            </a:avLst>
          </a:prstGeom>
          <a:solidFill>
            <a:schemeClr val="accent4">
              <a:lumMod val="40000"/>
              <a:lumOff val="60000"/>
              <a:alpha val="33725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Super Dog must be the longest film, because it ends the latest.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67" y="1258371"/>
            <a:ext cx="1659184" cy="173375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3391048" y="1850928"/>
            <a:ext cx="287382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875221" y="2125248"/>
            <a:ext cx="476640" cy="335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52" y="1258371"/>
            <a:ext cx="1659184" cy="173375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6370433" y="2125248"/>
            <a:ext cx="359384" cy="1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331246" y="1834909"/>
            <a:ext cx="506148" cy="290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an hour for her lunch break.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If she takes 10 minutes to eat her lunch, does she have enough time to complete all of the playground activities?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552902"/>
              </p:ext>
            </p:extLst>
          </p:nvPr>
        </p:nvGraphicFramePr>
        <p:xfrm>
          <a:off x="2036273" y="2596210"/>
          <a:ext cx="586075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0375">
                  <a:extLst>
                    <a:ext uri="{9D8B030D-6E8A-4147-A177-3AD203B41FA5}">
                      <a16:colId xmlns:a16="http://schemas.microsoft.com/office/drawing/2014/main" xmlns="" val="605485982"/>
                    </a:ext>
                  </a:extLst>
                </a:gridCol>
                <a:gridCol w="2930375">
                  <a:extLst>
                    <a:ext uri="{9D8B030D-6E8A-4147-A177-3AD203B41FA5}">
                      <a16:colId xmlns:a16="http://schemas.microsoft.com/office/drawing/2014/main" xmlns="" val="1073728647"/>
                    </a:ext>
                  </a:extLst>
                </a:gridCol>
              </a:tblGrid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Activity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Duration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3048160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Skipping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8542365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Ball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skills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6159434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Treasure hunt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31333139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Trim trail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2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2059</TotalTime>
  <Words>431</Words>
  <Application>Microsoft Office PowerPoint</Application>
  <PresentationFormat>A4 Paper (210x297 mm)</PresentationFormat>
  <Paragraphs>173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114</cp:revision>
  <dcterms:created xsi:type="dcterms:W3CDTF">2019-02-04T08:17:32Z</dcterms:created>
  <dcterms:modified xsi:type="dcterms:W3CDTF">2020-07-01T16:14:08Z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