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7" r:id="rId2"/>
    <p:sldId id="268" r:id="rId3"/>
    <p:sldId id="269" r:id="rId4"/>
    <p:sldId id="270" r:id="rId5"/>
    <p:sldId id="271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082" autoAdjust="0"/>
    <p:restoredTop sz="94476"/>
  </p:normalViewPr>
  <p:slideViewPr>
    <p:cSldViewPr snapToGrid="0" snapToObjects="1">
      <p:cViewPr varScale="1">
        <p:scale>
          <a:sx n="70" d="100"/>
          <a:sy n="70" d="100"/>
        </p:scale>
        <p:origin x="65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492ADB30-397E-7C47-9AA4-D860A64E2D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B59765A-541C-9A4F-B131-9A8CA5EA72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EFDC1BE2-2209-0846-9975-9EC5892377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2DDBCC5-BD86-EC46-8EF3-E8AF7FDE96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FDEB804-179C-0042-A696-F6AF453A4D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0</Words>
  <Application>Microsoft Office PowerPoint</Application>
  <PresentationFormat>On-screen Show (4:3)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Dionne King</cp:lastModifiedBy>
  <cp:revision>36</cp:revision>
  <dcterms:created xsi:type="dcterms:W3CDTF">2019-07-05T11:02:13Z</dcterms:created>
  <dcterms:modified xsi:type="dcterms:W3CDTF">2020-06-29T06:32:14Z</dcterms:modified>
</cp:coreProperties>
</file>