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69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1_PP_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1_PP_0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1_PP_0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1_PP_0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1_PP_0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1_PP_0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0</Words>
  <Application>Microsoft Office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Dionne King</cp:lastModifiedBy>
  <cp:revision>30</cp:revision>
  <dcterms:created xsi:type="dcterms:W3CDTF">2019-07-05T11:02:13Z</dcterms:created>
  <dcterms:modified xsi:type="dcterms:W3CDTF">2020-06-03T06:57:32Z</dcterms:modified>
</cp:coreProperties>
</file>