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4"/>
    <p:sldMasterId id="2147483677" r:id="rId5"/>
  </p:sldMasterIdLst>
  <p:notesMasterIdLst>
    <p:notesMasterId r:id="rId21"/>
  </p:notesMasterIdLst>
  <p:sldIdLst>
    <p:sldId id="271" r:id="rId6"/>
    <p:sldId id="426" r:id="rId7"/>
    <p:sldId id="427" r:id="rId8"/>
    <p:sldId id="428" r:id="rId9"/>
    <p:sldId id="429" r:id="rId10"/>
    <p:sldId id="430" r:id="rId11"/>
    <p:sldId id="431" r:id="rId12"/>
    <p:sldId id="432" r:id="rId13"/>
    <p:sldId id="433" r:id="rId14"/>
    <p:sldId id="434" r:id="rId15"/>
    <p:sldId id="436" r:id="rId16"/>
    <p:sldId id="437" r:id="rId17"/>
    <p:sldId id="438" r:id="rId18"/>
    <p:sldId id="439" r:id="rId19"/>
    <p:sldId id="440" r:id="rId20"/>
  </p:sldIdLst>
  <p:sldSz cx="9906000" cy="6858000" type="A4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409" userDrawn="1">
          <p15:clr>
            <a:srgbClr val="A4A3A4"/>
          </p15:clr>
        </p15:guide>
        <p15:guide id="2" pos="3165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D7AC3CCA-C797-4891-BE02-D94E43425B78}" styleName="Medium Style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 w="12700" cmpd="sng">
              <a:solidFill>
                <a:schemeClr val="dk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dk1"/>
              </a:solidFill>
            </a:ln>
          </a:top>
        </a:tcBdr>
        <a:fill>
          <a:solidFill>
            <a:schemeClr val="dk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dk1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84489" autoAdjust="0"/>
  </p:normalViewPr>
  <p:slideViewPr>
    <p:cSldViewPr snapToGrid="0" showGuides="1">
      <p:cViewPr varScale="1">
        <p:scale>
          <a:sx n="74" d="100"/>
          <a:sy n="74" d="100"/>
        </p:scale>
        <p:origin x="1110" y="66"/>
      </p:cViewPr>
      <p:guideLst>
        <p:guide orient="horz" pos="2409"/>
        <p:guide pos="3165"/>
      </p:guideLst>
    </p:cSldViewPr>
  </p:slideViewPr>
  <p:outlineViewPr>
    <p:cViewPr>
      <p:scale>
        <a:sx n="33" d="100"/>
        <a:sy n="33" d="100"/>
      </p:scale>
      <p:origin x="0" y="-1386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3.xml"/><Relationship Id="rId13" Type="http://schemas.openxmlformats.org/officeDocument/2006/relationships/slide" Target="slides/slide8.xml"/><Relationship Id="rId18" Type="http://schemas.openxmlformats.org/officeDocument/2006/relationships/slide" Target="slides/slide13.xml"/><Relationship Id="rId3" Type="http://schemas.openxmlformats.org/officeDocument/2006/relationships/customXml" Target="../customXml/item3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2.xml"/><Relationship Id="rId12" Type="http://schemas.openxmlformats.org/officeDocument/2006/relationships/slide" Target="slides/slide7.xml"/><Relationship Id="rId17" Type="http://schemas.openxmlformats.org/officeDocument/2006/relationships/slide" Target="slides/slide12.xml"/><Relationship Id="rId25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slide" Target="slides/slide11.xml"/><Relationship Id="rId20" Type="http://schemas.openxmlformats.org/officeDocument/2006/relationships/slide" Target="slides/slide15.xml"/><Relationship Id="rId1" Type="http://schemas.openxmlformats.org/officeDocument/2006/relationships/customXml" Target="../customXml/item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24" Type="http://schemas.openxmlformats.org/officeDocument/2006/relationships/theme" Target="theme/theme1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10.xml"/><Relationship Id="rId23" Type="http://schemas.openxmlformats.org/officeDocument/2006/relationships/viewProps" Target="viewProps.xml"/><Relationship Id="rId10" Type="http://schemas.openxmlformats.org/officeDocument/2006/relationships/slide" Target="slides/slide5.xml"/><Relationship Id="rId19" Type="http://schemas.openxmlformats.org/officeDocument/2006/relationships/slide" Target="slides/slide14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14" Type="http://schemas.openxmlformats.org/officeDocument/2006/relationships/slide" Target="slides/slide9.xml"/><Relationship Id="rId22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28311AF-8457-4785-B190-D31CD4FDE7A1}" type="datetimeFigureOut">
              <a:rPr lang="en-GB" smtClean="0"/>
              <a:t>24/06/2020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200150" y="1143000"/>
            <a:ext cx="44577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F41FB06-1D9B-4317-BE37-4218AB7856F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5605553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F41FB06-1D9B-4317-BE37-4218AB7856FB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4123779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F41FB06-1D9B-4317-BE37-4218AB7856FB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59575270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F41FB06-1D9B-4317-BE37-4218AB7856FB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4766807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F41FB06-1D9B-4317-BE37-4218AB7856FB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22026512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F41FB06-1D9B-4317-BE37-4218AB7856FB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2484010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F41FB06-1D9B-4317-BE37-4218AB7856FB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7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32823194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F41FB06-1D9B-4317-BE37-4218AB7856FB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8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18586540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F41FB06-1D9B-4317-BE37-4218AB7856FB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9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12064473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F41FB06-1D9B-4317-BE37-4218AB7856FB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10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90778345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F41FB06-1D9B-4317-BE37-4218AB7856FB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11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79447200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F41FB06-1D9B-4317-BE37-4218AB7856FB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12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893048427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F41FB06-1D9B-4317-BE37-4218AB7856FB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13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633346400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F41FB06-1D9B-4317-BE37-4218AB7856FB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14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312549922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F41FB06-1D9B-4317-BE37-4218AB7856FB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15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53843855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732042" y="6520171"/>
            <a:ext cx="469212" cy="365125"/>
          </a:xfrm>
          <a:prstGeom prst="rect">
            <a:avLst/>
          </a:prstGeom>
        </p:spPr>
        <p:txBody>
          <a:bodyPr/>
          <a:lstStyle>
            <a:lvl1pPr algn="ctr">
              <a:defRPr sz="1400">
                <a:solidFill>
                  <a:schemeClr val="bg2">
                    <a:lumMod val="75000"/>
                  </a:schemeClr>
                </a:solidFill>
                <a:latin typeface="Gill Sans MT" panose="020B0502020104020203" pitchFamily="34" charset="0"/>
              </a:defRPr>
            </a:lvl1pPr>
          </a:lstStyle>
          <a:p>
            <a:fld id="{48BAC8EC-B437-49E7-9790-CFA1DD0E61BE}" type="slidenum">
              <a:rPr lang="en-GB" smtClean="0"/>
              <a:pPr/>
              <a:t>‹#›</a:t>
            </a:fld>
            <a:endParaRPr lang="en-GB" dirty="0"/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04617" y="104674"/>
            <a:ext cx="958007" cy="958007"/>
          </a:xfrm>
          <a:prstGeom prst="rect">
            <a:avLst/>
          </a:prstGeom>
        </p:spPr>
      </p:pic>
      <p:sp>
        <p:nvSpPr>
          <p:cNvPr id="4" name="TextBox 3"/>
          <p:cNvSpPr txBox="1"/>
          <p:nvPr userDrawn="1"/>
        </p:nvSpPr>
        <p:spPr>
          <a:xfrm>
            <a:off x="8046053" y="6520171"/>
            <a:ext cx="247513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 smtClean="0"/>
              <a:t>© White</a:t>
            </a:r>
            <a:r>
              <a:rPr lang="en-GB" sz="1200" baseline="0" dirty="0" smtClean="0"/>
              <a:t> Rose Maths 2019</a:t>
            </a:r>
            <a:endParaRPr lang="en-GB" sz="1200" dirty="0"/>
          </a:p>
        </p:txBody>
      </p:sp>
    </p:spTree>
    <p:extLst>
      <p:ext uri="{BB962C8B-B14F-4D97-AF65-F5344CB8AC3E}">
        <p14:creationId xmlns:p14="http://schemas.microsoft.com/office/powerpoint/2010/main" val="343179431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732042" y="6520171"/>
            <a:ext cx="469212" cy="365125"/>
          </a:xfrm>
          <a:prstGeom prst="rect">
            <a:avLst/>
          </a:prstGeom>
        </p:spPr>
        <p:txBody>
          <a:bodyPr/>
          <a:lstStyle>
            <a:lvl1pPr algn="ctr">
              <a:defRPr sz="1400">
                <a:solidFill>
                  <a:schemeClr val="bg2">
                    <a:lumMod val="75000"/>
                  </a:schemeClr>
                </a:solidFill>
                <a:latin typeface="Gill Sans MT" panose="020B0502020104020203" pitchFamily="34" charset="0"/>
              </a:defRPr>
            </a:lvl1pPr>
          </a:lstStyle>
          <a:p>
            <a:fld id="{48BAC8EC-B437-49E7-9790-CFA1DD0E61BE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12439186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732042" y="6520171"/>
            <a:ext cx="469212" cy="365125"/>
          </a:xfrm>
          <a:prstGeom prst="rect">
            <a:avLst/>
          </a:prstGeom>
        </p:spPr>
        <p:txBody>
          <a:bodyPr/>
          <a:lstStyle>
            <a:lvl1pPr algn="ctr">
              <a:defRPr sz="1400">
                <a:solidFill>
                  <a:schemeClr val="bg2">
                    <a:lumMod val="75000"/>
                  </a:schemeClr>
                </a:solidFill>
                <a:latin typeface="Gill Sans MT" panose="020B0502020104020203" pitchFamily="34" charset="0"/>
              </a:defRPr>
            </a:lvl1pPr>
          </a:lstStyle>
          <a:p>
            <a:fld id="{48BAC8EC-B437-49E7-9790-CFA1DD0E61BE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28819412"/>
      </p:ext>
    </p:extLst>
  </p:cSld>
  <p:clrMapOvr>
    <a:masterClrMapping/>
  </p:clrMapOvr>
  <p:timing>
    <p:tnLst>
      <p:par>
        <p:cTn id="1" dur="indefinite" restart="never" nodeType="tmRoot"/>
      </p:par>
    </p:tnLst>
  </p:timing>
  <p:extLst mod="1">
    <p:ext uri="{DCECCB84-F9BA-43D5-87BE-67443E8EF086}">
      <p15:sldGuideLst xmlns:p15="http://schemas.microsoft.com/office/powerpoint/2012/main">
        <p15:guide id="1" pos="3120">
          <p15:clr>
            <a:srgbClr val="FBAE40"/>
          </p15:clr>
        </p15:guide>
      </p15:sldGuideLst>
    </p:ext>
  </p:extLst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732042" y="6520171"/>
            <a:ext cx="469212" cy="365125"/>
          </a:xfrm>
          <a:prstGeom prst="rect">
            <a:avLst/>
          </a:prstGeom>
        </p:spPr>
        <p:txBody>
          <a:bodyPr/>
          <a:lstStyle>
            <a:lvl1pPr algn="ctr">
              <a:defRPr sz="1400">
                <a:solidFill>
                  <a:schemeClr val="bg2">
                    <a:lumMod val="75000"/>
                  </a:schemeClr>
                </a:solidFill>
                <a:latin typeface="Gill Sans MT" panose="020B0502020104020203" pitchFamily="34" charset="0"/>
              </a:defRPr>
            </a:lvl1pPr>
          </a:lstStyle>
          <a:p>
            <a:fld id="{48BAC8EC-B437-49E7-9790-CFA1DD0E61BE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3311901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</p:sldLayoutIdLst>
  <p:timing>
    <p:tnLst>
      <p:par>
        <p:cTn id="1" dur="indefinite" restart="never" nodeType="tmRoot"/>
      </p:par>
    </p:tnLst>
  </p:timing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Rectangle 26"/>
          <p:cNvSpPr/>
          <p:nvPr userDrawn="1"/>
        </p:nvSpPr>
        <p:spPr>
          <a:xfrm>
            <a:off x="-1" y="0"/>
            <a:ext cx="9906001" cy="1695450"/>
          </a:xfrm>
          <a:prstGeom prst="rect">
            <a:avLst/>
          </a:prstGeom>
          <a:solidFill>
            <a:srgbClr val="00929F">
              <a:alpha val="12941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US"/>
          </a:p>
        </p:txBody>
      </p:sp>
      <p:sp>
        <p:nvSpPr>
          <p:cNvPr id="28" name="Freeform: Shape 24"/>
          <p:cNvSpPr/>
          <p:nvPr userDrawn="1"/>
        </p:nvSpPr>
        <p:spPr>
          <a:xfrm>
            <a:off x="-495301" y="1163488"/>
            <a:ext cx="10896600" cy="695325"/>
          </a:xfrm>
          <a:custGeom>
            <a:avLst/>
            <a:gdLst>
              <a:gd name="connsiteX0" fmla="*/ 0 w 10536072"/>
              <a:gd name="connsiteY0" fmla="*/ 122830 h 648269"/>
              <a:gd name="connsiteX1" fmla="*/ 10536072 w 10536072"/>
              <a:gd name="connsiteY1" fmla="*/ 0 h 648269"/>
              <a:gd name="connsiteX2" fmla="*/ 10522424 w 10536072"/>
              <a:gd name="connsiteY2" fmla="*/ 580030 h 648269"/>
              <a:gd name="connsiteX3" fmla="*/ 6824 w 10536072"/>
              <a:gd name="connsiteY3" fmla="*/ 648269 h 648269"/>
              <a:gd name="connsiteX4" fmla="*/ 0 w 10536072"/>
              <a:gd name="connsiteY4" fmla="*/ 122830 h 648269"/>
              <a:gd name="connsiteX0" fmla="*/ 88752 w 10529289"/>
              <a:gd name="connsiteY0" fmla="*/ 107912 h 648269"/>
              <a:gd name="connsiteX1" fmla="*/ 10529289 w 10529289"/>
              <a:gd name="connsiteY1" fmla="*/ 0 h 648269"/>
              <a:gd name="connsiteX2" fmla="*/ 10515641 w 10529289"/>
              <a:gd name="connsiteY2" fmla="*/ 580030 h 648269"/>
              <a:gd name="connsiteX3" fmla="*/ 41 w 10529289"/>
              <a:gd name="connsiteY3" fmla="*/ 648269 h 648269"/>
              <a:gd name="connsiteX4" fmla="*/ 88752 w 10529289"/>
              <a:gd name="connsiteY4" fmla="*/ 107912 h 648269"/>
              <a:gd name="connsiteX0" fmla="*/ 88752 w 10529289"/>
              <a:gd name="connsiteY0" fmla="*/ 70619 h 648269"/>
              <a:gd name="connsiteX1" fmla="*/ 10529289 w 10529289"/>
              <a:gd name="connsiteY1" fmla="*/ 0 h 648269"/>
              <a:gd name="connsiteX2" fmla="*/ 10515641 w 10529289"/>
              <a:gd name="connsiteY2" fmla="*/ 580030 h 648269"/>
              <a:gd name="connsiteX3" fmla="*/ 41 w 10529289"/>
              <a:gd name="connsiteY3" fmla="*/ 648269 h 648269"/>
              <a:gd name="connsiteX4" fmla="*/ 88752 w 10529289"/>
              <a:gd name="connsiteY4" fmla="*/ 70619 h 64826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529289" h="648269">
                <a:moveTo>
                  <a:pt x="88752" y="70619"/>
                </a:moveTo>
                <a:lnTo>
                  <a:pt x="10529289" y="0"/>
                </a:lnTo>
                <a:lnTo>
                  <a:pt x="10515641" y="580030"/>
                </a:lnTo>
                <a:lnTo>
                  <a:pt x="41" y="648269"/>
                </a:lnTo>
                <a:cubicBezTo>
                  <a:pt x="-2234" y="473123"/>
                  <a:pt x="91027" y="245765"/>
                  <a:pt x="88752" y="70619"/>
                </a:cubicBezTo>
                <a:close/>
              </a:path>
            </a:pathLst>
          </a:custGeom>
          <a:solidFill>
            <a:srgbClr val="1D3A6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US"/>
          </a:p>
        </p:txBody>
      </p:sp>
      <p:sp>
        <p:nvSpPr>
          <p:cNvPr id="29" name="Freeform: Shape 23"/>
          <p:cNvSpPr/>
          <p:nvPr userDrawn="1"/>
        </p:nvSpPr>
        <p:spPr>
          <a:xfrm>
            <a:off x="-495301" y="642767"/>
            <a:ext cx="5587365" cy="722630"/>
          </a:xfrm>
          <a:custGeom>
            <a:avLst/>
            <a:gdLst>
              <a:gd name="connsiteX0" fmla="*/ 27296 w 4189863"/>
              <a:gd name="connsiteY0" fmla="*/ 47767 h 689212"/>
              <a:gd name="connsiteX1" fmla="*/ 4060209 w 4189863"/>
              <a:gd name="connsiteY1" fmla="*/ 0 h 689212"/>
              <a:gd name="connsiteX2" fmla="*/ 4189863 w 4189863"/>
              <a:gd name="connsiteY2" fmla="*/ 689212 h 689212"/>
              <a:gd name="connsiteX3" fmla="*/ 0 w 4189863"/>
              <a:gd name="connsiteY3" fmla="*/ 627797 h 689212"/>
              <a:gd name="connsiteX4" fmla="*/ 27296 w 4189863"/>
              <a:gd name="connsiteY4" fmla="*/ 47767 h 68921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189863" h="689212">
                <a:moveTo>
                  <a:pt x="27296" y="47767"/>
                </a:moveTo>
                <a:lnTo>
                  <a:pt x="4060209" y="0"/>
                </a:lnTo>
                <a:lnTo>
                  <a:pt x="4189863" y="689212"/>
                </a:lnTo>
                <a:lnTo>
                  <a:pt x="0" y="627797"/>
                </a:lnTo>
                <a:lnTo>
                  <a:pt x="27296" y="47767"/>
                </a:lnTo>
                <a:close/>
              </a:path>
            </a:pathLst>
          </a:custGeom>
          <a:solidFill>
            <a:srgbClr val="00929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US"/>
          </a:p>
        </p:txBody>
      </p:sp>
      <p:graphicFrame>
        <p:nvGraphicFramePr>
          <p:cNvPr id="3" name="Table 2"/>
          <p:cNvGraphicFramePr>
            <a:graphicFrameLocks noGrp="1"/>
          </p:cNvGraphicFramePr>
          <p:nvPr userDrawn="1">
            <p:extLst/>
          </p:nvPr>
        </p:nvGraphicFramePr>
        <p:xfrm>
          <a:off x="234324" y="1967040"/>
          <a:ext cx="4621012" cy="458941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101304">
                  <a:extLst>
                    <a:ext uri="{9D8B030D-6E8A-4147-A177-3AD203B41FA5}">
                      <a16:colId xmlns="" xmlns:a16="http://schemas.microsoft.com/office/drawing/2014/main" val="989632053"/>
                    </a:ext>
                  </a:extLst>
                </a:gridCol>
                <a:gridCol w="1519708">
                  <a:extLst>
                    <a:ext uri="{9D8B030D-6E8A-4147-A177-3AD203B41FA5}">
                      <a16:colId xmlns="" xmlns:a16="http://schemas.microsoft.com/office/drawing/2014/main" val="1592275581"/>
                    </a:ext>
                  </a:extLst>
                </a:gridCol>
              </a:tblGrid>
              <a:tr h="4589410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929F">
                        <a:alpha val="7843"/>
                      </a:srgb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230467227"/>
                  </a:ext>
                </a:extLst>
              </a:tr>
            </a:tbl>
          </a:graphicData>
        </a:graphic>
      </p:graphicFrame>
      <p:sp>
        <p:nvSpPr>
          <p:cNvPr id="4" name="Rectangle 3"/>
          <p:cNvSpPr/>
          <p:nvPr userDrawn="1"/>
        </p:nvSpPr>
        <p:spPr>
          <a:xfrm>
            <a:off x="169929" y="1311240"/>
            <a:ext cx="4054636" cy="5170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n-GB" sz="2400" dirty="0" smtClean="0">
                <a:solidFill>
                  <a:srgbClr val="FFFFFF"/>
                </a:solidFill>
                <a:effectLst/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Reasoning and Problem Solving</a:t>
            </a:r>
            <a:endParaRPr lang="en-US" sz="105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graphicFrame>
        <p:nvGraphicFramePr>
          <p:cNvPr id="12" name="Table 11"/>
          <p:cNvGraphicFramePr>
            <a:graphicFrameLocks noGrp="1"/>
          </p:cNvGraphicFramePr>
          <p:nvPr userDrawn="1">
            <p:extLst/>
          </p:nvPr>
        </p:nvGraphicFramePr>
        <p:xfrm>
          <a:off x="5092064" y="1967040"/>
          <a:ext cx="4621012" cy="458941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101304">
                  <a:extLst>
                    <a:ext uri="{9D8B030D-6E8A-4147-A177-3AD203B41FA5}">
                      <a16:colId xmlns="" xmlns:a16="http://schemas.microsoft.com/office/drawing/2014/main" val="989632053"/>
                    </a:ext>
                  </a:extLst>
                </a:gridCol>
                <a:gridCol w="1519708">
                  <a:extLst>
                    <a:ext uri="{9D8B030D-6E8A-4147-A177-3AD203B41FA5}">
                      <a16:colId xmlns="" xmlns:a16="http://schemas.microsoft.com/office/drawing/2014/main" val="1592275581"/>
                    </a:ext>
                  </a:extLst>
                </a:gridCol>
              </a:tblGrid>
              <a:tr h="4589410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929F">
                        <a:alpha val="7843"/>
                      </a:srgb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230467227"/>
                  </a:ext>
                </a:extLst>
              </a:tr>
            </a:tbl>
          </a:graphicData>
        </a:graphic>
      </p:graphicFrame>
      <p:sp>
        <p:nvSpPr>
          <p:cNvPr id="8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732042" y="6520171"/>
            <a:ext cx="469212" cy="365125"/>
          </a:xfrm>
          <a:prstGeom prst="rect">
            <a:avLst/>
          </a:prstGeom>
        </p:spPr>
        <p:txBody>
          <a:bodyPr/>
          <a:lstStyle>
            <a:lvl1pPr algn="ctr">
              <a:defRPr sz="1400">
                <a:solidFill>
                  <a:schemeClr val="bg2">
                    <a:lumMod val="75000"/>
                  </a:schemeClr>
                </a:solidFill>
                <a:latin typeface="Gill Sans MT" panose="020B0502020104020203" pitchFamily="34" charset="0"/>
              </a:defRPr>
            </a:lvl1pPr>
          </a:lstStyle>
          <a:p>
            <a:fld id="{48BAC8EC-B437-49E7-9790-CFA1DD0E61BE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685574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</p:sldLayoutIdLst>
  <p:timing>
    <p:tnLst>
      <p:par>
        <p:cTn id="1" dur="indefinite" restart="never" nodeType="tmRoot"/>
      </p:par>
    </p:tnLst>
  </p:timing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pos="312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image" Target="../media/image6.png"/><Relationship Id="rId7" Type="http://schemas.openxmlformats.org/officeDocument/2006/relationships/image" Target="../media/image10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7" Type="http://schemas.openxmlformats.org/officeDocument/2006/relationships/image" Target="../media/image18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7.png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1.png"/><Relationship Id="rId4" Type="http://schemas.openxmlformats.org/officeDocument/2006/relationships/image" Target="../media/image20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png"/><Relationship Id="rId3" Type="http://schemas.openxmlformats.org/officeDocument/2006/relationships/image" Target="../media/image22.png"/><Relationship Id="rId7" Type="http://schemas.openxmlformats.org/officeDocument/2006/relationships/image" Target="../media/image26.png"/><Relationship Id="rId12" Type="http://schemas.openxmlformats.org/officeDocument/2006/relationships/image" Target="../media/image31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5.png"/><Relationship Id="rId11" Type="http://schemas.openxmlformats.org/officeDocument/2006/relationships/image" Target="../media/image30.png"/><Relationship Id="rId5" Type="http://schemas.openxmlformats.org/officeDocument/2006/relationships/image" Target="../media/image24.png"/><Relationship Id="rId10" Type="http://schemas.openxmlformats.org/officeDocument/2006/relationships/image" Target="../media/image29.png"/><Relationship Id="rId4" Type="http://schemas.openxmlformats.org/officeDocument/2006/relationships/image" Target="../media/image23.png"/><Relationship Id="rId9" Type="http://schemas.openxmlformats.org/officeDocument/2006/relationships/image" Target="../media/image28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.png"/><Relationship Id="rId13" Type="http://schemas.openxmlformats.org/officeDocument/2006/relationships/image" Target="../media/image30.png"/><Relationship Id="rId3" Type="http://schemas.openxmlformats.org/officeDocument/2006/relationships/image" Target="../media/image32.png"/><Relationship Id="rId7" Type="http://schemas.openxmlformats.org/officeDocument/2006/relationships/image" Target="../media/image24.png"/><Relationship Id="rId12" Type="http://schemas.openxmlformats.org/officeDocument/2006/relationships/image" Target="../media/image2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3.png"/><Relationship Id="rId11" Type="http://schemas.openxmlformats.org/officeDocument/2006/relationships/image" Target="../media/image28.png"/><Relationship Id="rId5" Type="http://schemas.openxmlformats.org/officeDocument/2006/relationships/image" Target="../media/image22.png"/><Relationship Id="rId10" Type="http://schemas.openxmlformats.org/officeDocument/2006/relationships/image" Target="../media/image27.png"/><Relationship Id="rId4" Type="http://schemas.openxmlformats.org/officeDocument/2006/relationships/image" Target="../media/image33.png"/><Relationship Id="rId9" Type="http://schemas.openxmlformats.org/officeDocument/2006/relationships/image" Target="../media/image26.png"/><Relationship Id="rId14" Type="http://schemas.openxmlformats.org/officeDocument/2006/relationships/image" Target="../media/image31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5.pn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8.png"/><Relationship Id="rId4" Type="http://schemas.openxmlformats.org/officeDocument/2006/relationships/image" Target="../media/image3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/>
          <p:cNvPicPr>
            <a:picLocks noChangeAspect="1" noChangeArrowheads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588" t="20592" r="19588" b="20728"/>
          <a:stretch/>
        </p:blipFill>
        <p:spPr bwMode="auto">
          <a:xfrm>
            <a:off x="-21601" y="1"/>
            <a:ext cx="9927601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/>
          <a:srcRect l="16028"/>
          <a:stretch/>
        </p:blipFill>
        <p:spPr>
          <a:xfrm>
            <a:off x="-21642" y="507002"/>
            <a:ext cx="9393978" cy="5919729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 rotWithShape="1">
          <a:blip r:embed="rId4"/>
          <a:srcRect l="24625"/>
          <a:stretch/>
        </p:blipFill>
        <p:spPr>
          <a:xfrm>
            <a:off x="827927" y="2568499"/>
            <a:ext cx="8105482" cy="1799955"/>
          </a:xfrm>
          <a:prstGeom prst="rect">
            <a:avLst/>
          </a:prstGeom>
        </p:spPr>
      </p:pic>
      <p:sp>
        <p:nvSpPr>
          <p:cNvPr id="12" name="Text Box 19"/>
          <p:cNvSpPr txBox="1">
            <a:spLocks noChangeArrowheads="1"/>
          </p:cNvSpPr>
          <p:nvPr/>
        </p:nvSpPr>
        <p:spPr bwMode="auto">
          <a:xfrm>
            <a:off x="2723914" y="3013656"/>
            <a:ext cx="6116406" cy="20748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63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GB" altLang="en-US" sz="4400" noProof="0" dirty="0" smtClean="0">
                <a:solidFill>
                  <a:srgbClr val="FFFFFF"/>
                </a:solidFill>
                <a:latin typeface="Gill Sans MT" panose="020B0502020104020203" pitchFamily="34" charset="0"/>
                <a:cs typeface="Times New Roman" panose="02020603050405020304" pitchFamily="18" charset="0"/>
              </a:rPr>
              <a:t>Multiplication &amp; Division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4400" b="0" i="0" u="none" strike="noStrike" kern="1200" cap="none" spc="0" normalizeH="0" baseline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Times New Roman" panose="02020603050405020304" pitchFamily="18" charset="0"/>
              </a:rPr>
              <a:t>Reasoning Questions</a:t>
            </a:r>
            <a:endParaRPr kumimoji="0" lang="en-GB" altLang="en-US" sz="44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2876" y="2105876"/>
            <a:ext cx="2520000" cy="252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226490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4803479" y="6548746"/>
            <a:ext cx="469212" cy="365125"/>
          </a:xfrm>
        </p:spPr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Rectangle 4"/>
              <p:cNvSpPr/>
              <p:nvPr/>
            </p:nvSpPr>
            <p:spPr>
              <a:xfrm>
                <a:off x="960988" y="765475"/>
                <a:ext cx="8056280" cy="5632311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lvl="0">
                  <a:defRPr/>
                </a:pPr>
                <a:r>
                  <a:rPr lang="en-GB" sz="2800" dirty="0" smtClean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Jack </a:t>
                </a: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says,</a:t>
                </a: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endParaRPr lang="en-GB" sz="12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This is what he does:</a:t>
                </a:r>
              </a:p>
              <a:p>
                <a:pPr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Bariol Regular" panose="02000506040000020003" pitchFamily="2" charset="0"/>
                  </a:rPr>
                  <a:t>                                           </a:t>
                </a:r>
              </a:p>
              <a:p>
                <a:pPr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Bariol Regular" panose="02000506040000020003" pitchFamily="2" charset="0"/>
                  </a:rPr>
                  <a:t>                          </a:t>
                </a: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40 </a:t>
                </a:r>
                <a14:m>
                  <m:oMath xmlns:m="http://schemas.openxmlformats.org/officeDocument/2006/math">
                    <m:r>
                      <a:rPr lang="en-GB" sz="2800" i="1">
                        <a:solidFill>
                          <a:prstClr val="black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2 </a:t>
                </a:r>
                <a14:m>
                  <m:oMath xmlns:m="http://schemas.openxmlformats.org/officeDocument/2006/math">
                    <m:r>
                      <a:rPr lang="en-GB" sz="2800" i="1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20</a:t>
                </a:r>
              </a:p>
              <a:p>
                <a:pPr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Is it possible to work out 60 </a:t>
                </a:r>
                <a14:m>
                  <m:oMath xmlns:m="http://schemas.openxmlformats.org/officeDocument/2006/math">
                    <m:r>
                      <a:rPr lang="en-GB" sz="2800" i="1" dirty="0">
                        <a:solidFill>
                          <a:prstClr val="black"/>
                        </a:solidFill>
                        <a:latin typeface="Cambria Math"/>
                      </a:rPr>
                      <m:t>÷ 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3 in the same way?</a:t>
                </a:r>
              </a:p>
              <a:p>
                <a:pPr lvl="0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Prove it.</a:t>
                </a:r>
              </a:p>
              <a:p>
                <a:pPr lvl="0">
                  <a:defRPr/>
                </a:pPr>
                <a:endParaRPr lang="en-GB" sz="12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Is it possible to work out 60 </a:t>
                </a:r>
                <a14:m>
                  <m:oMath xmlns:m="http://schemas.openxmlformats.org/officeDocument/2006/math">
                    <m:r>
                      <a:rPr lang="en-GB" sz="2800" i="1" dirty="0">
                        <a:solidFill>
                          <a:prstClr val="black"/>
                        </a:solidFill>
                        <a:latin typeface="Cambria Math"/>
                      </a:rPr>
                      <m:t>÷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4?</a:t>
                </a:r>
              </a:p>
              <a:p>
                <a:pPr lvl="0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What is different about this calculation?</a:t>
                </a:r>
              </a:p>
            </p:txBody>
          </p:sp>
        </mc:Choice>
        <mc:Fallback xmlns="">
          <p:sp>
            <p:nvSpPr>
              <p:cNvPr id="5" name="Rectangle 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60988" y="765475"/>
                <a:ext cx="8056280" cy="5632311"/>
              </a:xfrm>
              <a:prstGeom prst="rect">
                <a:avLst/>
              </a:prstGeom>
              <a:blipFill>
                <a:blip r:embed="rId3"/>
                <a:stretch>
                  <a:fillRect l="-1590" t="-1190" b="-2056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2" name="Rounded Rectangular Callout 11"/>
              <p:cNvSpPr/>
              <p:nvPr/>
            </p:nvSpPr>
            <p:spPr>
              <a:xfrm>
                <a:off x="3972400" y="821759"/>
                <a:ext cx="4555949" cy="1402835"/>
              </a:xfrm>
              <a:prstGeom prst="wedgeRoundRectCallout">
                <a:avLst>
                  <a:gd name="adj1" fmla="val -64472"/>
                  <a:gd name="adj2" fmla="val 46969"/>
                  <a:gd name="adj3" fmla="val 16667"/>
                </a:avLst>
              </a:prstGeom>
              <a:solidFill>
                <a:srgbClr val="00B050">
                  <a:alpha val="20000"/>
                </a:srgbClr>
              </a:solidFill>
              <a:ln w="28575">
                <a:solidFill>
                  <a:srgbClr val="00B05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457200" rtl="0" eaLnBrk="1" fontAlgn="auto" latinLnBrk="0" hangingPunct="1">
                  <a:lnSpc>
                    <a:spcPct val="107000"/>
                  </a:lnSpc>
                  <a:spcBef>
                    <a:spcPts val="0"/>
                  </a:spcBef>
                  <a:spcAft>
                    <a:spcPts val="80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Gill Sans MT" panose="020B0502020104020203" pitchFamily="34" charset="0"/>
                    <a:ea typeface="Calibri" charset="0"/>
                    <a:cs typeface="Times New Roman" charset="0"/>
                  </a:rPr>
                  <a:t>I can work out 40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charset="0"/>
                        <a:ea typeface="Cambria Math" charset="0"/>
                        <a:cs typeface="Cambria Math" charset="0"/>
                      </a:rPr>
                      <m:t>÷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Gill Sans MT" panose="020B0502020104020203" pitchFamily="34" charset="0"/>
                    <a:ea typeface="Calibri" charset="0"/>
                    <a:cs typeface="Times New Roman" charset="0"/>
                  </a:rPr>
                  <a:t> 2 easily because I know that 40 is the same as 4 tens. </a:t>
                </a:r>
                <a:endParaRPr kumimoji="0" lang="en-GB" sz="20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Gill Sans MT" panose="020B0502020104020203" pitchFamily="34" charset="0"/>
                  <a:ea typeface="Calibri" charset="0"/>
                  <a:cs typeface="Times New Roman" charset="0"/>
                </a:endParaRPr>
              </a:p>
            </p:txBody>
          </p:sp>
        </mc:Choice>
        <mc:Fallback xmlns="">
          <p:sp>
            <p:nvSpPr>
              <p:cNvPr id="12" name="Rounded Rectangular Callout 1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972400" y="821759"/>
                <a:ext cx="4555949" cy="1402835"/>
              </a:xfrm>
              <a:prstGeom prst="wedgeRoundRectCallout">
                <a:avLst>
                  <a:gd name="adj1" fmla="val -64472"/>
                  <a:gd name="adj2" fmla="val 46969"/>
                  <a:gd name="adj3" fmla="val 16667"/>
                </a:avLst>
              </a:prstGeom>
              <a:blipFill>
                <a:blip r:embed="rId4"/>
                <a:stretch>
                  <a:fillRect t="-5532" r="-2417" b="-10638"/>
                </a:stretch>
              </a:blipFill>
              <a:ln w="28575">
                <a:solidFill>
                  <a:srgbClr val="00B050"/>
                </a:solidFill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13" name="Picture 12"/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752551" y="1447239"/>
            <a:ext cx="1428286" cy="1110166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58701" y="1046509"/>
            <a:ext cx="407886" cy="2053338"/>
          </a:xfrm>
          <a:prstGeom prst="rect">
            <a:avLst/>
          </a:prstGeom>
        </p:spPr>
      </p:pic>
      <p:sp>
        <p:nvSpPr>
          <p:cNvPr id="15" name="Oval 14"/>
          <p:cNvSpPr/>
          <p:nvPr/>
        </p:nvSpPr>
        <p:spPr>
          <a:xfrm>
            <a:off x="5349922" y="2816118"/>
            <a:ext cx="1542197" cy="1542197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6" name="Picture 15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74430" y="2926013"/>
            <a:ext cx="251174" cy="1264435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25604" y="2926012"/>
            <a:ext cx="251174" cy="1264435"/>
          </a:xfrm>
          <a:prstGeom prst="rect">
            <a:avLst/>
          </a:prstGeom>
        </p:spPr>
      </p:pic>
      <p:sp>
        <p:nvSpPr>
          <p:cNvPr id="18" name="Oval 17"/>
          <p:cNvSpPr/>
          <p:nvPr/>
        </p:nvSpPr>
        <p:spPr>
          <a:xfrm>
            <a:off x="7006939" y="2816118"/>
            <a:ext cx="1542197" cy="1542197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7" name="Picture 26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31447" y="2926013"/>
            <a:ext cx="251174" cy="1264435"/>
          </a:xfrm>
          <a:prstGeom prst="rect">
            <a:avLst/>
          </a:prstGeom>
        </p:spPr>
      </p:pic>
      <p:pic>
        <p:nvPicPr>
          <p:cNvPr id="28" name="Picture 27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82621" y="2926012"/>
            <a:ext cx="251174" cy="1264435"/>
          </a:xfrm>
          <a:prstGeom prst="rect">
            <a:avLst/>
          </a:prstGeom>
        </p:spPr>
      </p:pic>
      <p:pic>
        <p:nvPicPr>
          <p:cNvPr id="29" name="Picture 28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89470" y="3183539"/>
            <a:ext cx="346347" cy="5127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15654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4803479" y="6548746"/>
            <a:ext cx="469212" cy="365125"/>
          </a:xfrm>
        </p:spPr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60988" y="765475"/>
            <a:ext cx="8056280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Alex has 20 sweets and shares them between 5 friends.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Tommy has 20 sweets and shares them between 10 friends.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Whose friends will receive the most sweets?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How do you know?</a:t>
            </a: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</p:txBody>
      </p:sp>
      <p:pic>
        <p:nvPicPr>
          <p:cNvPr id="12" name="Picture 11" descr="C:\Users\User\images\red-sweet.pn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93983" y="4310542"/>
            <a:ext cx="1476857" cy="2075382"/>
          </a:xfrm>
          <a:prstGeom prst="rect">
            <a:avLst/>
          </a:prstGeom>
          <a:noFill/>
          <a:ln>
            <a:noFill/>
          </a:ln>
        </p:spPr>
      </p:pic>
      <p:pic>
        <p:nvPicPr>
          <p:cNvPr id="13" name="Picture 12" descr="C:\Users\User\images\red-sweet.pn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18601" y="3535479"/>
            <a:ext cx="1476857" cy="2075382"/>
          </a:xfrm>
          <a:prstGeom prst="rect">
            <a:avLst/>
          </a:prstGeom>
          <a:noFill/>
          <a:ln>
            <a:noFill/>
          </a:ln>
        </p:spPr>
      </p:pic>
      <p:graphicFrame>
        <p:nvGraphicFramePr>
          <p:cNvPr id="14" name="Table 1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70267582"/>
              </p:ext>
            </p:extLst>
          </p:nvPr>
        </p:nvGraphicFramePr>
        <p:xfrm>
          <a:off x="10023567" y="1433665"/>
          <a:ext cx="3310296" cy="697766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827574">
                  <a:extLst>
                    <a:ext uri="{9D8B030D-6E8A-4147-A177-3AD203B41FA5}">
                      <a16:colId xmlns="" xmlns:a16="http://schemas.microsoft.com/office/drawing/2014/main" val="1359608921"/>
                    </a:ext>
                  </a:extLst>
                </a:gridCol>
                <a:gridCol w="827574">
                  <a:extLst>
                    <a:ext uri="{9D8B030D-6E8A-4147-A177-3AD203B41FA5}">
                      <a16:colId xmlns="" xmlns:a16="http://schemas.microsoft.com/office/drawing/2014/main" val="334253975"/>
                    </a:ext>
                  </a:extLst>
                </a:gridCol>
                <a:gridCol w="827574">
                  <a:extLst>
                    <a:ext uri="{9D8B030D-6E8A-4147-A177-3AD203B41FA5}">
                      <a16:colId xmlns="" xmlns:a16="http://schemas.microsoft.com/office/drawing/2014/main" val="1083311006"/>
                    </a:ext>
                  </a:extLst>
                </a:gridCol>
                <a:gridCol w="827574">
                  <a:extLst>
                    <a:ext uri="{9D8B030D-6E8A-4147-A177-3AD203B41FA5}">
                      <a16:colId xmlns="" xmlns:a16="http://schemas.microsoft.com/office/drawing/2014/main" val="2681817582"/>
                    </a:ext>
                  </a:extLst>
                </a:gridCol>
              </a:tblGrid>
              <a:tr h="697766"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Gill Sans MT" panose="020B0502020104020203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>
                        <a:latin typeface="Gill Sans MT" panose="020B0502020104020203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Gill Sans MT" panose="020B0502020104020203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Gill Sans MT" panose="020B0502020104020203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="" xmlns:a16="http://schemas.microsoft.com/office/drawing/2014/main" val="2292022063"/>
                  </a:ext>
                </a:extLst>
              </a:tr>
            </a:tbl>
          </a:graphicData>
        </a:graphic>
      </p:graphicFrame>
      <p:sp>
        <p:nvSpPr>
          <p:cNvPr id="15" name="Right Brace 14"/>
          <p:cNvSpPr/>
          <p:nvPr/>
        </p:nvSpPr>
        <p:spPr>
          <a:xfrm rot="16200000">
            <a:off x="11547278" y="-404599"/>
            <a:ext cx="262875" cy="3310297"/>
          </a:xfrm>
          <a:prstGeom prst="rightBrac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32759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4803479" y="6548746"/>
            <a:ext cx="469212" cy="365125"/>
          </a:xfrm>
        </p:spPr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60988" y="765475"/>
            <a:ext cx="8056280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You have 30 counters.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How many different ways can you put them into equal groups?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Write down all the possible ways.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</p:txBody>
      </p:sp>
      <p:sp>
        <p:nvSpPr>
          <p:cNvPr id="12" name="Oval 11"/>
          <p:cNvSpPr/>
          <p:nvPr/>
        </p:nvSpPr>
        <p:spPr>
          <a:xfrm>
            <a:off x="4002663" y="3382982"/>
            <a:ext cx="539058" cy="52281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3" name="Oval 12"/>
          <p:cNvSpPr/>
          <p:nvPr/>
        </p:nvSpPr>
        <p:spPr>
          <a:xfrm>
            <a:off x="4509702" y="3496928"/>
            <a:ext cx="539058" cy="52281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4" name="Oval 13"/>
          <p:cNvSpPr/>
          <p:nvPr/>
        </p:nvSpPr>
        <p:spPr>
          <a:xfrm>
            <a:off x="4931725" y="3112718"/>
            <a:ext cx="539058" cy="52281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5" name="Oval 14"/>
          <p:cNvSpPr/>
          <p:nvPr/>
        </p:nvSpPr>
        <p:spPr>
          <a:xfrm>
            <a:off x="4231263" y="2902269"/>
            <a:ext cx="539058" cy="52281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6" name="Oval 15"/>
          <p:cNvSpPr/>
          <p:nvPr/>
        </p:nvSpPr>
        <p:spPr>
          <a:xfrm>
            <a:off x="4998921" y="3535382"/>
            <a:ext cx="539058" cy="52281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7" name="Oval 16"/>
          <p:cNvSpPr/>
          <p:nvPr/>
        </p:nvSpPr>
        <p:spPr>
          <a:xfrm>
            <a:off x="4541721" y="3078767"/>
            <a:ext cx="539058" cy="52281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7875879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4803479" y="6548746"/>
            <a:ext cx="469212" cy="365125"/>
          </a:xfrm>
        </p:spPr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60988" y="765475"/>
            <a:ext cx="8056280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Amir has some counters.</a:t>
            </a: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He makes 5 equal groups.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The amount he started with </a:t>
            </a: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is greater than 10 but less </a:t>
            </a: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than 35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How many counters could he have started with?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How many will be in each group?</a:t>
            </a:r>
          </a:p>
        </p:txBody>
      </p:sp>
      <p:pic>
        <p:nvPicPr>
          <p:cNvPr id="13" name="Picture 12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51539">
            <a:off x="5833066" y="1681308"/>
            <a:ext cx="1917390" cy="1550510"/>
          </a:xfrm>
          <a:prstGeom prst="rect">
            <a:avLst/>
          </a:prstGeom>
        </p:spPr>
      </p:pic>
      <p:sp>
        <p:nvSpPr>
          <p:cNvPr id="14" name="Oval 13"/>
          <p:cNvSpPr/>
          <p:nvPr/>
        </p:nvSpPr>
        <p:spPr>
          <a:xfrm>
            <a:off x="10246485" y="1060260"/>
            <a:ext cx="539058" cy="52281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2337473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4803479" y="6548746"/>
            <a:ext cx="469212" cy="365125"/>
          </a:xfrm>
        </p:spPr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60988" y="765475"/>
            <a:ext cx="8056280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I have 24 p.</a:t>
            </a: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I divide it equally between 2 friends. </a:t>
            </a: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How much will they get each?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I have 24 p in 2 p coins. </a:t>
            </a: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How many 2 p coins do I have?</a:t>
            </a:r>
          </a:p>
          <a:p>
            <a:pPr lvl="0">
              <a:defRPr/>
            </a:pPr>
            <a:endParaRPr lang="en-GB" sz="12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Consider the two questions above.</a:t>
            </a: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What is the same and what is different?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06619" y="0"/>
            <a:ext cx="1212271" cy="1114781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06618" y="895575"/>
            <a:ext cx="1212272" cy="1199556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65961" y="1874926"/>
            <a:ext cx="1152930" cy="1148691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62112" y="2855276"/>
            <a:ext cx="1360627" cy="1212272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36289" y="3835626"/>
            <a:ext cx="1212272" cy="1212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175162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4803479" y="6548746"/>
            <a:ext cx="469212" cy="365125"/>
          </a:xfrm>
        </p:spPr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7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60988" y="765475"/>
            <a:ext cx="8056280" cy="36625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Tommy and Annie have some counters.</a:t>
            </a:r>
          </a:p>
          <a:p>
            <a:pPr lvl="0">
              <a:defRPr/>
            </a:pPr>
            <a:endParaRPr lang="en-GB" sz="12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Tommy shares his counters into 2 equal groups.</a:t>
            </a: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He has 15 in each group.</a:t>
            </a:r>
          </a:p>
          <a:p>
            <a:pPr lvl="0">
              <a:defRPr/>
            </a:pPr>
            <a:endParaRPr lang="en-GB" sz="12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Annie groups her counters in twos.  </a:t>
            </a: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She has 19 groups.</a:t>
            </a:r>
          </a:p>
          <a:p>
            <a:pPr lvl="0">
              <a:defRPr/>
            </a:pPr>
            <a:endParaRPr lang="en-GB" sz="12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Who has more counters and by how many?</a:t>
            </a: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How did you work it out?</a:t>
            </a:r>
          </a:p>
        </p:txBody>
      </p:sp>
      <p:sp>
        <p:nvSpPr>
          <p:cNvPr id="12" name="Oval 11"/>
          <p:cNvSpPr/>
          <p:nvPr/>
        </p:nvSpPr>
        <p:spPr>
          <a:xfrm>
            <a:off x="10246485" y="1060260"/>
            <a:ext cx="539058" cy="52281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2669003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4803479" y="6548746"/>
            <a:ext cx="469212" cy="365125"/>
          </a:xfrm>
        </p:spPr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8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60988" y="765475"/>
            <a:ext cx="8056280" cy="58785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Ron has shared some grapes equally between two friends.</a:t>
            </a:r>
          </a:p>
          <a:p>
            <a:pPr lvl="0"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US" sz="800" dirty="0" smtClean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US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Each </a:t>
            </a:r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</a:rPr>
              <a:t>friend receives fewer than 50 grapes.</a:t>
            </a:r>
          </a:p>
          <a:p>
            <a:pPr lvl="0"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</a:rPr>
              <a:t>Complete the sentences to describe the number of grapes Ron started with.</a:t>
            </a:r>
          </a:p>
          <a:p>
            <a:pPr lvl="0"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 algn="ctr">
              <a:defRPr/>
            </a:pPr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</a:rPr>
              <a:t>He must have started with…</a:t>
            </a:r>
          </a:p>
          <a:p>
            <a:pPr lvl="0" algn="ctr"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 algn="ctr">
              <a:defRPr/>
            </a:pPr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</a:rPr>
              <a:t>He could have started with…</a:t>
            </a:r>
          </a:p>
          <a:p>
            <a:pPr lvl="0" algn="ctr"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 algn="ctr">
              <a:defRPr/>
            </a:pPr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</a:rPr>
              <a:t>He can’t have started with…</a:t>
            </a:r>
          </a:p>
        </p:txBody>
      </p:sp>
      <p:pic>
        <p:nvPicPr>
          <p:cNvPr id="12" name="Picture 11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4442183" y="1285527"/>
            <a:ext cx="1164509" cy="857706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14484" y="1285527"/>
            <a:ext cx="1282989" cy="886009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81519" y="653225"/>
            <a:ext cx="895135" cy="12646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456659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4803479" y="6548746"/>
            <a:ext cx="469212" cy="365125"/>
          </a:xfrm>
        </p:spPr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9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60988" y="765475"/>
            <a:ext cx="8056280" cy="37240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GB" sz="4000" b="1" dirty="0">
                <a:solidFill>
                  <a:prstClr val="black"/>
                </a:solidFill>
                <a:latin typeface="Gill Sans MT" panose="020B0502020104020203" pitchFamily="34" charset="0"/>
              </a:rPr>
              <a:t>True or false? </a:t>
            </a:r>
            <a:endParaRPr lang="en-GB" sz="40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b="1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12 is an odd number.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Prove your answer using concrete, pictorial and abstract representations</a:t>
            </a: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.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Explain each approach.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30113" y="575842"/>
            <a:ext cx="465573" cy="656035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71297" y="558638"/>
            <a:ext cx="867659" cy="656035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12221" y="1143965"/>
            <a:ext cx="846496" cy="828861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20076" y="1073424"/>
            <a:ext cx="775955" cy="899402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43965" y="1889058"/>
            <a:ext cx="804171" cy="1146297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31257" y="1864284"/>
            <a:ext cx="807699" cy="1146297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43206" y="2922096"/>
            <a:ext cx="807699" cy="1439044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20676" y="2896593"/>
            <a:ext cx="828861" cy="1439044"/>
          </a:xfrm>
          <a:prstGeom prst="rect">
            <a:avLst/>
          </a:prstGeom>
        </p:spPr>
      </p:pic>
      <p:pic>
        <p:nvPicPr>
          <p:cNvPr id="28" name="Picture 27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43206" y="4245362"/>
            <a:ext cx="818280" cy="1717682"/>
          </a:xfrm>
          <a:prstGeom prst="rect">
            <a:avLst/>
          </a:prstGeom>
        </p:spPr>
      </p:pic>
      <p:pic>
        <p:nvPicPr>
          <p:cNvPr id="30" name="Picture 29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31257" y="4245362"/>
            <a:ext cx="821807" cy="17176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441701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4803479" y="6548746"/>
            <a:ext cx="469212" cy="365125"/>
          </a:xfrm>
        </p:spPr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10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60988" y="765475"/>
            <a:ext cx="8056280" cy="31085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Tommy says that when he adds two odd numbers together, his total will be even.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Is he correct?</a:t>
            </a: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Convince me.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What else can you find out?</a:t>
            </a:r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736154">
            <a:off x="5126934" y="2214785"/>
            <a:ext cx="1295517" cy="1846678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758612">
            <a:off x="7112276" y="1867857"/>
            <a:ext cx="1291596" cy="2301182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30113" y="575842"/>
            <a:ext cx="465573" cy="656035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71297" y="558638"/>
            <a:ext cx="867659" cy="656035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12221" y="1143965"/>
            <a:ext cx="846496" cy="828861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20076" y="1073424"/>
            <a:ext cx="775955" cy="899402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43965" y="1889058"/>
            <a:ext cx="804171" cy="1146297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31257" y="1864284"/>
            <a:ext cx="807699" cy="1146297"/>
          </a:xfrm>
          <a:prstGeom prst="rect">
            <a:avLst/>
          </a:prstGeom>
        </p:spPr>
      </p:pic>
      <p:pic>
        <p:nvPicPr>
          <p:cNvPr id="28" name="Picture 27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43206" y="2922096"/>
            <a:ext cx="807699" cy="1439044"/>
          </a:xfrm>
          <a:prstGeom prst="rect">
            <a:avLst/>
          </a:prstGeom>
        </p:spPr>
      </p:pic>
      <p:pic>
        <p:nvPicPr>
          <p:cNvPr id="29" name="Picture 28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20676" y="2896593"/>
            <a:ext cx="828861" cy="1439044"/>
          </a:xfrm>
          <a:prstGeom prst="rect">
            <a:avLst/>
          </a:prstGeom>
        </p:spPr>
      </p:pic>
      <p:pic>
        <p:nvPicPr>
          <p:cNvPr id="30" name="Picture 29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43206" y="4245362"/>
            <a:ext cx="818280" cy="1717682"/>
          </a:xfrm>
          <a:prstGeom prst="rect">
            <a:avLst/>
          </a:prstGeom>
        </p:spPr>
      </p:pic>
      <p:pic>
        <p:nvPicPr>
          <p:cNvPr id="31" name="Picture 30"/>
          <p:cNvPicPr>
            <a:picLocks noChangeAspect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31257" y="4245362"/>
            <a:ext cx="821807" cy="17176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17538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4803479" y="6548746"/>
            <a:ext cx="469212" cy="365125"/>
          </a:xfrm>
        </p:spPr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11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60988" y="765475"/>
            <a:ext cx="8056280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A party bag contains 5 sweets.</a:t>
            </a: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A jar contains 5 party bags.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Ron has 75 sweets.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How many party bags will he need?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How many jars will he need?</a:t>
            </a:r>
          </a:p>
        </p:txBody>
      </p:sp>
      <p:pic>
        <p:nvPicPr>
          <p:cNvPr id="12" name="Picture 11" descr="C:\Users\User\AppData\Local\Microsoft\Windows\INetCache\Content.Word\sweet_jar.pn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02092" y="1903573"/>
            <a:ext cx="2271985" cy="2064368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82141" y="0"/>
            <a:ext cx="1604362" cy="22668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863052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4803479" y="6548746"/>
            <a:ext cx="469212" cy="365125"/>
          </a:xfrm>
        </p:spPr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12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60988" y="765475"/>
            <a:ext cx="8056280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Use the number cards to make multiplication and division sentences.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How many can you make?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2391761" y="2594564"/>
            <a:ext cx="1008000" cy="851297"/>
          </a:xfrm>
          <a:prstGeom prst="roundRect">
            <a:avLst/>
          </a:prstGeom>
          <a:solidFill>
            <a:schemeClr val="accent1">
              <a:alpha val="20000"/>
            </a:schemeClr>
          </a:solidFill>
          <a:ln w="28575">
            <a:solidFill>
              <a:schemeClr val="accent1"/>
            </a:solidFill>
          </a:ln>
        </p:spPr>
        <p:txBody>
          <a:bodyPr wrap="square" rtlCol="0" anchor="ctr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4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</a:rPr>
              <a:t>2</a:t>
            </a:r>
            <a:endParaRPr kumimoji="0" lang="en-GB" sz="4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3517416" y="2594564"/>
            <a:ext cx="1008000" cy="851297"/>
          </a:xfrm>
          <a:prstGeom prst="roundRect">
            <a:avLst/>
          </a:prstGeom>
          <a:solidFill>
            <a:schemeClr val="accent1">
              <a:alpha val="20000"/>
            </a:schemeClr>
          </a:solidFill>
          <a:ln w="28575">
            <a:solidFill>
              <a:schemeClr val="accent1"/>
            </a:solidFill>
          </a:ln>
        </p:spPr>
        <p:txBody>
          <a:bodyPr wrap="square" rtlCol="0" anchor="ctr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4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</a:rPr>
              <a:t>20</a:t>
            </a:r>
            <a:endParaRPr kumimoji="0" lang="en-GB" sz="4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4643071" y="2594564"/>
            <a:ext cx="1008000" cy="851297"/>
          </a:xfrm>
          <a:prstGeom prst="roundRect">
            <a:avLst/>
          </a:prstGeom>
          <a:solidFill>
            <a:schemeClr val="accent1">
              <a:alpha val="20000"/>
            </a:schemeClr>
          </a:solidFill>
          <a:ln w="28575">
            <a:solidFill>
              <a:schemeClr val="accent1"/>
            </a:solidFill>
          </a:ln>
        </p:spPr>
        <p:txBody>
          <a:bodyPr wrap="square" rtlCol="0" anchor="ctr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4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</a:rPr>
              <a:t>5</a:t>
            </a:r>
          </a:p>
        </p:txBody>
      </p:sp>
      <p:sp>
        <p:nvSpPr>
          <p:cNvPr id="30" name="TextBox 29"/>
          <p:cNvSpPr txBox="1"/>
          <p:nvPr/>
        </p:nvSpPr>
        <p:spPr>
          <a:xfrm>
            <a:off x="5768726" y="2594564"/>
            <a:ext cx="1008000" cy="851297"/>
          </a:xfrm>
          <a:prstGeom prst="roundRect">
            <a:avLst/>
          </a:prstGeom>
          <a:solidFill>
            <a:schemeClr val="accent1">
              <a:alpha val="20000"/>
            </a:schemeClr>
          </a:solidFill>
          <a:ln w="28575">
            <a:solidFill>
              <a:schemeClr val="accent1"/>
            </a:solidFill>
          </a:ln>
        </p:spPr>
        <p:txBody>
          <a:bodyPr wrap="square" rtlCol="0" anchor="ctr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4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</a:rPr>
              <a:t>10</a:t>
            </a:r>
            <a:endParaRPr kumimoji="0" lang="en-GB" sz="4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6894380" y="2594564"/>
            <a:ext cx="1008000" cy="851297"/>
          </a:xfrm>
          <a:prstGeom prst="roundRect">
            <a:avLst/>
          </a:prstGeom>
          <a:solidFill>
            <a:schemeClr val="accent1">
              <a:alpha val="20000"/>
            </a:schemeClr>
          </a:solidFill>
          <a:ln w="28575">
            <a:solidFill>
              <a:schemeClr val="accent1"/>
            </a:solidFill>
          </a:ln>
        </p:spPr>
        <p:txBody>
          <a:bodyPr wrap="square" rtlCol="0" anchor="ctr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4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</a:rPr>
              <a:t>4</a:t>
            </a:r>
          </a:p>
        </p:txBody>
      </p:sp>
    </p:spTree>
    <p:extLst>
      <p:ext uri="{BB962C8B-B14F-4D97-AF65-F5344CB8AC3E}">
        <p14:creationId xmlns:p14="http://schemas.microsoft.com/office/powerpoint/2010/main" val="32940203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4803479" y="6548746"/>
            <a:ext cx="469212" cy="365125"/>
          </a:xfrm>
        </p:spPr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13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60988" y="765475"/>
            <a:ext cx="8056280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Mrs Owen has some sweets.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She shares them equally between 10 tables.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How many sweets could each table have?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Find as many ways as you can.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What do you notice about your answers?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996811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4803479" y="6548746"/>
            <a:ext cx="469212" cy="365125"/>
          </a:xfrm>
        </p:spPr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14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60988" y="765475"/>
            <a:ext cx="8056280" cy="24314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GB" sz="4000" b="1" dirty="0">
                <a:solidFill>
                  <a:prstClr val="black"/>
                </a:solidFill>
                <a:latin typeface="Gill Sans MT" panose="020B0502020104020203" pitchFamily="34" charset="0"/>
              </a:rPr>
              <a:t>True or false?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Dividing by 10 is the same as dividing by 5 then dividing by 2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145985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4803479" y="6548746"/>
            <a:ext cx="469212" cy="365125"/>
          </a:xfrm>
        </p:spPr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15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60988" y="765475"/>
            <a:ext cx="8056280" cy="56938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Cakes are sold in boxes of 10</a:t>
            </a: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Jack and Alex are trying to pack these cakes into boxes.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Who is correct? Explain how you know.</a:t>
            </a:r>
          </a:p>
        </p:txBody>
      </p:sp>
      <p:pic>
        <p:nvPicPr>
          <p:cNvPr id="12" name="Picture 11" descr="C:\Users\smonaghan\Desktop\images\face_3.pn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162889" flipH="1">
            <a:off x="1124608" y="2074816"/>
            <a:ext cx="1282765" cy="1039169"/>
          </a:xfrm>
          <a:prstGeom prst="rect">
            <a:avLst/>
          </a:prstGeom>
          <a:noFill/>
          <a:ln>
            <a:noFill/>
          </a:ln>
        </p:spPr>
      </p:pic>
      <p:sp>
        <p:nvSpPr>
          <p:cNvPr id="14" name="Rounded Rectangular Callout 13"/>
          <p:cNvSpPr/>
          <p:nvPr/>
        </p:nvSpPr>
        <p:spPr>
          <a:xfrm>
            <a:off x="2634920" y="2311511"/>
            <a:ext cx="2510285" cy="972629"/>
          </a:xfrm>
          <a:prstGeom prst="wedgeRoundRectCallout">
            <a:avLst>
              <a:gd name="adj1" fmla="val -62678"/>
              <a:gd name="adj2" fmla="val 22866"/>
              <a:gd name="adj3" fmla="val 16667"/>
            </a:avLst>
          </a:prstGeom>
          <a:solidFill>
            <a:schemeClr val="accent1">
              <a:lumMod val="20000"/>
              <a:lumOff val="80000"/>
            </a:schemeClr>
          </a:solidFill>
          <a:ln w="285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There are 5 groups of 10</a:t>
            </a:r>
          </a:p>
        </p:txBody>
      </p:sp>
      <p:sp>
        <p:nvSpPr>
          <p:cNvPr id="15" name="Rounded Rectangular Callout 14"/>
          <p:cNvSpPr/>
          <p:nvPr/>
        </p:nvSpPr>
        <p:spPr>
          <a:xfrm>
            <a:off x="5357964" y="2311511"/>
            <a:ext cx="2621680" cy="974635"/>
          </a:xfrm>
          <a:prstGeom prst="wedgeRoundRectCallout">
            <a:avLst>
              <a:gd name="adj1" fmla="val 64972"/>
              <a:gd name="adj2" fmla="val 12104"/>
              <a:gd name="adj3" fmla="val 16667"/>
            </a:avLst>
          </a:prstGeom>
          <a:solidFill>
            <a:schemeClr val="accent6">
              <a:lumMod val="20000"/>
              <a:lumOff val="80000"/>
            </a:schemeClr>
          </a:solidFill>
          <a:ln w="28575"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There are 6 groups of 10</a:t>
            </a:r>
          </a:p>
        </p:txBody>
      </p:sp>
      <p:sp>
        <p:nvSpPr>
          <p:cNvPr id="16" name="Rectangle 15"/>
          <p:cNvSpPr/>
          <p:nvPr/>
        </p:nvSpPr>
        <p:spPr>
          <a:xfrm>
            <a:off x="1536734" y="3043647"/>
            <a:ext cx="75693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Jack</a:t>
            </a:r>
            <a:endParaRPr lang="en-GB" sz="2800" dirty="0"/>
          </a:p>
        </p:txBody>
      </p:sp>
      <p:sp>
        <p:nvSpPr>
          <p:cNvPr id="17" name="Rectangle 16"/>
          <p:cNvSpPr/>
          <p:nvPr/>
        </p:nvSpPr>
        <p:spPr>
          <a:xfrm>
            <a:off x="8493810" y="3008913"/>
            <a:ext cx="85311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Alex</a:t>
            </a:r>
            <a:endParaRPr lang="en-GB" sz="2800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8209497" y="1375593"/>
            <a:ext cx="1595592" cy="2156540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8993" y="3775040"/>
            <a:ext cx="453704" cy="494559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8993" y="4112283"/>
            <a:ext cx="453704" cy="494559"/>
          </a:xfrm>
          <a:prstGeom prst="rect">
            <a:avLst/>
          </a:prstGeom>
        </p:spPr>
      </p:pic>
      <p:pic>
        <p:nvPicPr>
          <p:cNvPr id="28" name="Picture 2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8993" y="4449526"/>
            <a:ext cx="453704" cy="494559"/>
          </a:xfrm>
          <a:prstGeom prst="rect">
            <a:avLst/>
          </a:prstGeom>
        </p:spPr>
      </p:pic>
      <p:pic>
        <p:nvPicPr>
          <p:cNvPr id="29" name="Picture 2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8993" y="4786769"/>
            <a:ext cx="453704" cy="494559"/>
          </a:xfrm>
          <a:prstGeom prst="rect">
            <a:avLst/>
          </a:prstGeom>
        </p:spPr>
      </p:pic>
      <p:pic>
        <p:nvPicPr>
          <p:cNvPr id="30" name="Picture 2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8993" y="5124012"/>
            <a:ext cx="453704" cy="494559"/>
          </a:xfrm>
          <a:prstGeom prst="rect">
            <a:avLst/>
          </a:prstGeom>
        </p:spPr>
      </p:pic>
      <p:pic>
        <p:nvPicPr>
          <p:cNvPr id="31" name="Picture 30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50818" y="3777083"/>
            <a:ext cx="453704" cy="494559"/>
          </a:xfrm>
          <a:prstGeom prst="rect">
            <a:avLst/>
          </a:prstGeom>
        </p:spPr>
      </p:pic>
      <p:pic>
        <p:nvPicPr>
          <p:cNvPr id="32" name="Picture 3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50818" y="4114326"/>
            <a:ext cx="453704" cy="494559"/>
          </a:xfrm>
          <a:prstGeom prst="rect">
            <a:avLst/>
          </a:prstGeom>
        </p:spPr>
      </p:pic>
      <p:pic>
        <p:nvPicPr>
          <p:cNvPr id="33" name="Picture 3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50818" y="4451569"/>
            <a:ext cx="453704" cy="494559"/>
          </a:xfrm>
          <a:prstGeom prst="rect">
            <a:avLst/>
          </a:prstGeom>
        </p:spPr>
      </p:pic>
      <p:pic>
        <p:nvPicPr>
          <p:cNvPr id="34" name="Picture 3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50818" y="4788811"/>
            <a:ext cx="453704" cy="494559"/>
          </a:xfrm>
          <a:prstGeom prst="rect">
            <a:avLst/>
          </a:prstGeom>
        </p:spPr>
      </p:pic>
      <p:pic>
        <p:nvPicPr>
          <p:cNvPr id="35" name="Picture 3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50818" y="5126054"/>
            <a:ext cx="453704" cy="494559"/>
          </a:xfrm>
          <a:prstGeom prst="rect">
            <a:avLst/>
          </a:prstGeom>
        </p:spPr>
      </p:pic>
      <p:pic>
        <p:nvPicPr>
          <p:cNvPr id="36" name="Picture 3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8672" y="3774079"/>
            <a:ext cx="453704" cy="494559"/>
          </a:xfrm>
          <a:prstGeom prst="rect">
            <a:avLst/>
          </a:prstGeom>
        </p:spPr>
      </p:pic>
      <p:pic>
        <p:nvPicPr>
          <p:cNvPr id="37" name="Picture 3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8672" y="4111322"/>
            <a:ext cx="453704" cy="494559"/>
          </a:xfrm>
          <a:prstGeom prst="rect">
            <a:avLst/>
          </a:prstGeom>
        </p:spPr>
      </p:pic>
      <p:pic>
        <p:nvPicPr>
          <p:cNvPr id="38" name="Picture 3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8672" y="4448565"/>
            <a:ext cx="453704" cy="494559"/>
          </a:xfrm>
          <a:prstGeom prst="rect">
            <a:avLst/>
          </a:prstGeom>
        </p:spPr>
      </p:pic>
      <p:pic>
        <p:nvPicPr>
          <p:cNvPr id="39" name="Picture 3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8672" y="4785807"/>
            <a:ext cx="453704" cy="494559"/>
          </a:xfrm>
          <a:prstGeom prst="rect">
            <a:avLst/>
          </a:prstGeom>
        </p:spPr>
      </p:pic>
      <p:pic>
        <p:nvPicPr>
          <p:cNvPr id="40" name="Picture 3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8672" y="5123050"/>
            <a:ext cx="453704" cy="494559"/>
          </a:xfrm>
          <a:prstGeom prst="rect">
            <a:avLst/>
          </a:prstGeom>
        </p:spPr>
      </p:pic>
      <p:pic>
        <p:nvPicPr>
          <p:cNvPr id="41" name="Picture 40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0496" y="3776122"/>
            <a:ext cx="453704" cy="494559"/>
          </a:xfrm>
          <a:prstGeom prst="rect">
            <a:avLst/>
          </a:prstGeom>
        </p:spPr>
      </p:pic>
      <p:pic>
        <p:nvPicPr>
          <p:cNvPr id="42" name="Picture 4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0496" y="4113364"/>
            <a:ext cx="453704" cy="494559"/>
          </a:xfrm>
          <a:prstGeom prst="rect">
            <a:avLst/>
          </a:prstGeom>
        </p:spPr>
      </p:pic>
      <p:pic>
        <p:nvPicPr>
          <p:cNvPr id="43" name="Picture 4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0496" y="4450607"/>
            <a:ext cx="453704" cy="494559"/>
          </a:xfrm>
          <a:prstGeom prst="rect">
            <a:avLst/>
          </a:prstGeom>
        </p:spPr>
      </p:pic>
      <p:pic>
        <p:nvPicPr>
          <p:cNvPr id="44" name="Picture 4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0496" y="4787850"/>
            <a:ext cx="453704" cy="494559"/>
          </a:xfrm>
          <a:prstGeom prst="rect">
            <a:avLst/>
          </a:prstGeom>
        </p:spPr>
      </p:pic>
      <p:pic>
        <p:nvPicPr>
          <p:cNvPr id="45" name="Picture 4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0496" y="5125093"/>
            <a:ext cx="453704" cy="494559"/>
          </a:xfrm>
          <a:prstGeom prst="rect">
            <a:avLst/>
          </a:prstGeom>
        </p:spPr>
      </p:pic>
      <p:pic>
        <p:nvPicPr>
          <p:cNvPr id="46" name="Picture 4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20279" y="3776743"/>
            <a:ext cx="453704" cy="494559"/>
          </a:xfrm>
          <a:prstGeom prst="rect">
            <a:avLst/>
          </a:prstGeom>
        </p:spPr>
      </p:pic>
      <p:pic>
        <p:nvPicPr>
          <p:cNvPr id="47" name="Picture 4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20279" y="4113986"/>
            <a:ext cx="453704" cy="494559"/>
          </a:xfrm>
          <a:prstGeom prst="rect">
            <a:avLst/>
          </a:prstGeom>
        </p:spPr>
      </p:pic>
      <p:pic>
        <p:nvPicPr>
          <p:cNvPr id="48" name="Picture 4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20279" y="4451229"/>
            <a:ext cx="453704" cy="494559"/>
          </a:xfrm>
          <a:prstGeom prst="rect">
            <a:avLst/>
          </a:prstGeom>
        </p:spPr>
      </p:pic>
      <p:pic>
        <p:nvPicPr>
          <p:cNvPr id="49" name="Picture 4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20279" y="4788472"/>
            <a:ext cx="453704" cy="494559"/>
          </a:xfrm>
          <a:prstGeom prst="rect">
            <a:avLst/>
          </a:prstGeom>
        </p:spPr>
      </p:pic>
      <p:pic>
        <p:nvPicPr>
          <p:cNvPr id="50" name="Picture 4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20279" y="5125715"/>
            <a:ext cx="453704" cy="494559"/>
          </a:xfrm>
          <a:prstGeom prst="rect">
            <a:avLst/>
          </a:prstGeom>
        </p:spPr>
      </p:pic>
      <p:pic>
        <p:nvPicPr>
          <p:cNvPr id="51" name="Picture 50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72103" y="3778786"/>
            <a:ext cx="453704" cy="494559"/>
          </a:xfrm>
          <a:prstGeom prst="rect">
            <a:avLst/>
          </a:prstGeom>
        </p:spPr>
      </p:pic>
      <p:pic>
        <p:nvPicPr>
          <p:cNvPr id="52" name="Picture 5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72103" y="4116029"/>
            <a:ext cx="453704" cy="494559"/>
          </a:xfrm>
          <a:prstGeom prst="rect">
            <a:avLst/>
          </a:prstGeom>
        </p:spPr>
      </p:pic>
      <p:pic>
        <p:nvPicPr>
          <p:cNvPr id="53" name="Picture 5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72103" y="4453271"/>
            <a:ext cx="453704" cy="494559"/>
          </a:xfrm>
          <a:prstGeom prst="rect">
            <a:avLst/>
          </a:prstGeom>
        </p:spPr>
      </p:pic>
      <p:pic>
        <p:nvPicPr>
          <p:cNvPr id="54" name="Picture 5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72103" y="4790514"/>
            <a:ext cx="453704" cy="494559"/>
          </a:xfrm>
          <a:prstGeom prst="rect">
            <a:avLst/>
          </a:prstGeom>
        </p:spPr>
      </p:pic>
      <p:pic>
        <p:nvPicPr>
          <p:cNvPr id="55" name="Picture 5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72103" y="5127757"/>
            <a:ext cx="453704" cy="494559"/>
          </a:xfrm>
          <a:prstGeom prst="rect">
            <a:avLst/>
          </a:prstGeom>
        </p:spPr>
      </p:pic>
      <p:pic>
        <p:nvPicPr>
          <p:cNvPr id="56" name="Picture 5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09958" y="3775782"/>
            <a:ext cx="453704" cy="494559"/>
          </a:xfrm>
          <a:prstGeom prst="rect">
            <a:avLst/>
          </a:prstGeom>
        </p:spPr>
      </p:pic>
      <p:pic>
        <p:nvPicPr>
          <p:cNvPr id="57" name="Picture 5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09958" y="4113025"/>
            <a:ext cx="453704" cy="494559"/>
          </a:xfrm>
          <a:prstGeom prst="rect">
            <a:avLst/>
          </a:prstGeom>
        </p:spPr>
      </p:pic>
      <p:pic>
        <p:nvPicPr>
          <p:cNvPr id="58" name="Picture 5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09958" y="4450268"/>
            <a:ext cx="453704" cy="494559"/>
          </a:xfrm>
          <a:prstGeom prst="rect">
            <a:avLst/>
          </a:prstGeom>
        </p:spPr>
      </p:pic>
      <p:pic>
        <p:nvPicPr>
          <p:cNvPr id="59" name="Picture 5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09958" y="4787510"/>
            <a:ext cx="453704" cy="494559"/>
          </a:xfrm>
          <a:prstGeom prst="rect">
            <a:avLst/>
          </a:prstGeom>
        </p:spPr>
      </p:pic>
      <p:pic>
        <p:nvPicPr>
          <p:cNvPr id="60" name="Picture 5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09958" y="5124753"/>
            <a:ext cx="453704" cy="494559"/>
          </a:xfrm>
          <a:prstGeom prst="rect">
            <a:avLst/>
          </a:prstGeom>
        </p:spPr>
      </p:pic>
      <p:pic>
        <p:nvPicPr>
          <p:cNvPr id="61" name="Picture 60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61782" y="3777824"/>
            <a:ext cx="453704" cy="494559"/>
          </a:xfrm>
          <a:prstGeom prst="rect">
            <a:avLst/>
          </a:prstGeom>
        </p:spPr>
      </p:pic>
      <p:pic>
        <p:nvPicPr>
          <p:cNvPr id="62" name="Picture 6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61782" y="4115067"/>
            <a:ext cx="453704" cy="494559"/>
          </a:xfrm>
          <a:prstGeom prst="rect">
            <a:avLst/>
          </a:prstGeom>
        </p:spPr>
      </p:pic>
      <p:pic>
        <p:nvPicPr>
          <p:cNvPr id="63" name="Picture 6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61782" y="4452310"/>
            <a:ext cx="453704" cy="494559"/>
          </a:xfrm>
          <a:prstGeom prst="rect">
            <a:avLst/>
          </a:prstGeom>
        </p:spPr>
      </p:pic>
      <p:pic>
        <p:nvPicPr>
          <p:cNvPr id="64" name="Picture 6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61782" y="4789553"/>
            <a:ext cx="453704" cy="494559"/>
          </a:xfrm>
          <a:prstGeom prst="rect">
            <a:avLst/>
          </a:prstGeom>
        </p:spPr>
      </p:pic>
      <p:pic>
        <p:nvPicPr>
          <p:cNvPr id="65" name="Picture 6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61782" y="5126796"/>
            <a:ext cx="453704" cy="494559"/>
          </a:xfrm>
          <a:prstGeom prst="rect">
            <a:avLst/>
          </a:prstGeom>
        </p:spPr>
      </p:pic>
      <p:pic>
        <p:nvPicPr>
          <p:cNvPr id="66" name="Picture 6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0018" y="3775040"/>
            <a:ext cx="453704" cy="494559"/>
          </a:xfrm>
          <a:prstGeom prst="rect">
            <a:avLst/>
          </a:prstGeom>
        </p:spPr>
      </p:pic>
      <p:pic>
        <p:nvPicPr>
          <p:cNvPr id="67" name="Picture 6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0018" y="4112283"/>
            <a:ext cx="453704" cy="494559"/>
          </a:xfrm>
          <a:prstGeom prst="rect">
            <a:avLst/>
          </a:prstGeom>
        </p:spPr>
      </p:pic>
      <p:pic>
        <p:nvPicPr>
          <p:cNvPr id="68" name="Picture 6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0018" y="4449526"/>
            <a:ext cx="453704" cy="494559"/>
          </a:xfrm>
          <a:prstGeom prst="rect">
            <a:avLst/>
          </a:prstGeom>
        </p:spPr>
      </p:pic>
      <p:pic>
        <p:nvPicPr>
          <p:cNvPr id="69" name="Picture 6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0018" y="4786769"/>
            <a:ext cx="453704" cy="494559"/>
          </a:xfrm>
          <a:prstGeom prst="rect">
            <a:avLst/>
          </a:prstGeom>
        </p:spPr>
      </p:pic>
      <p:pic>
        <p:nvPicPr>
          <p:cNvPr id="70" name="Picture 6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0018" y="5124012"/>
            <a:ext cx="453704" cy="494559"/>
          </a:xfrm>
          <a:prstGeom prst="rect">
            <a:avLst/>
          </a:prstGeom>
        </p:spPr>
      </p:pic>
      <p:pic>
        <p:nvPicPr>
          <p:cNvPr id="71" name="Picture 70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01842" y="3777083"/>
            <a:ext cx="453704" cy="494559"/>
          </a:xfrm>
          <a:prstGeom prst="rect">
            <a:avLst/>
          </a:prstGeom>
        </p:spPr>
      </p:pic>
      <p:pic>
        <p:nvPicPr>
          <p:cNvPr id="72" name="Picture 7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01842" y="4114326"/>
            <a:ext cx="453704" cy="494559"/>
          </a:xfrm>
          <a:prstGeom prst="rect">
            <a:avLst/>
          </a:prstGeom>
        </p:spPr>
      </p:pic>
      <p:pic>
        <p:nvPicPr>
          <p:cNvPr id="73" name="Picture 7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01842" y="4451569"/>
            <a:ext cx="453704" cy="494559"/>
          </a:xfrm>
          <a:prstGeom prst="rect">
            <a:avLst/>
          </a:prstGeom>
        </p:spPr>
      </p:pic>
      <p:pic>
        <p:nvPicPr>
          <p:cNvPr id="74" name="Picture 7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01842" y="4788811"/>
            <a:ext cx="453704" cy="494559"/>
          </a:xfrm>
          <a:prstGeom prst="rect">
            <a:avLst/>
          </a:prstGeom>
        </p:spPr>
      </p:pic>
      <p:pic>
        <p:nvPicPr>
          <p:cNvPr id="75" name="Picture 7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01842" y="5126054"/>
            <a:ext cx="453704" cy="494559"/>
          </a:xfrm>
          <a:prstGeom prst="rect">
            <a:avLst/>
          </a:prstGeom>
        </p:spPr>
      </p:pic>
      <p:pic>
        <p:nvPicPr>
          <p:cNvPr id="76" name="Picture 7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9696" y="3774079"/>
            <a:ext cx="453704" cy="494559"/>
          </a:xfrm>
          <a:prstGeom prst="rect">
            <a:avLst/>
          </a:prstGeom>
        </p:spPr>
      </p:pic>
      <p:pic>
        <p:nvPicPr>
          <p:cNvPr id="77" name="Picture 7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9696" y="4111322"/>
            <a:ext cx="453704" cy="494559"/>
          </a:xfrm>
          <a:prstGeom prst="rect">
            <a:avLst/>
          </a:prstGeom>
        </p:spPr>
      </p:pic>
      <p:pic>
        <p:nvPicPr>
          <p:cNvPr id="78" name="Picture 7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9696" y="4448565"/>
            <a:ext cx="453704" cy="494559"/>
          </a:xfrm>
          <a:prstGeom prst="rect">
            <a:avLst/>
          </a:prstGeom>
        </p:spPr>
      </p:pic>
      <p:pic>
        <p:nvPicPr>
          <p:cNvPr id="79" name="Picture 7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9696" y="4785807"/>
            <a:ext cx="453704" cy="494559"/>
          </a:xfrm>
          <a:prstGeom prst="rect">
            <a:avLst/>
          </a:prstGeom>
        </p:spPr>
      </p:pic>
      <p:pic>
        <p:nvPicPr>
          <p:cNvPr id="80" name="Picture 7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9696" y="5123050"/>
            <a:ext cx="453704" cy="494559"/>
          </a:xfrm>
          <a:prstGeom prst="rect">
            <a:avLst/>
          </a:prstGeom>
        </p:spPr>
      </p:pic>
      <p:pic>
        <p:nvPicPr>
          <p:cNvPr id="81" name="Picture 80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91521" y="3776122"/>
            <a:ext cx="453704" cy="494559"/>
          </a:xfrm>
          <a:prstGeom prst="rect">
            <a:avLst/>
          </a:prstGeom>
        </p:spPr>
      </p:pic>
      <p:pic>
        <p:nvPicPr>
          <p:cNvPr id="82" name="Picture 8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91521" y="4113364"/>
            <a:ext cx="453704" cy="494559"/>
          </a:xfrm>
          <a:prstGeom prst="rect">
            <a:avLst/>
          </a:prstGeom>
        </p:spPr>
      </p:pic>
      <p:pic>
        <p:nvPicPr>
          <p:cNvPr id="83" name="Picture 8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91521" y="4450607"/>
            <a:ext cx="453704" cy="494559"/>
          </a:xfrm>
          <a:prstGeom prst="rect">
            <a:avLst/>
          </a:prstGeom>
        </p:spPr>
      </p:pic>
      <p:pic>
        <p:nvPicPr>
          <p:cNvPr id="84" name="Picture 8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91521" y="4787850"/>
            <a:ext cx="453704" cy="494559"/>
          </a:xfrm>
          <a:prstGeom prst="rect">
            <a:avLst/>
          </a:prstGeom>
        </p:spPr>
      </p:pic>
      <p:pic>
        <p:nvPicPr>
          <p:cNvPr id="85" name="Picture 8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91521" y="5125093"/>
            <a:ext cx="453704" cy="494559"/>
          </a:xfrm>
          <a:prstGeom prst="rect">
            <a:avLst/>
          </a:prstGeom>
        </p:spPr>
      </p:pic>
      <p:pic>
        <p:nvPicPr>
          <p:cNvPr id="87" name="Picture 8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68623" y="3773989"/>
            <a:ext cx="453704" cy="494559"/>
          </a:xfrm>
          <a:prstGeom prst="rect">
            <a:avLst/>
          </a:prstGeom>
        </p:spPr>
      </p:pic>
      <p:pic>
        <p:nvPicPr>
          <p:cNvPr id="88" name="Picture 8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68623" y="4111232"/>
            <a:ext cx="453704" cy="494559"/>
          </a:xfrm>
          <a:prstGeom prst="rect">
            <a:avLst/>
          </a:prstGeom>
        </p:spPr>
      </p:pic>
      <p:pic>
        <p:nvPicPr>
          <p:cNvPr id="89" name="Picture 8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68623" y="4448475"/>
            <a:ext cx="453704" cy="494559"/>
          </a:xfrm>
          <a:prstGeom prst="rect">
            <a:avLst/>
          </a:prstGeom>
        </p:spPr>
      </p:pic>
      <p:pic>
        <p:nvPicPr>
          <p:cNvPr id="90" name="Picture 8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68623" y="4785718"/>
            <a:ext cx="453704" cy="494559"/>
          </a:xfrm>
          <a:prstGeom prst="rect">
            <a:avLst/>
          </a:prstGeom>
        </p:spPr>
      </p:pic>
      <p:pic>
        <p:nvPicPr>
          <p:cNvPr id="91" name="Picture 90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68623" y="5122961"/>
            <a:ext cx="453704" cy="494559"/>
          </a:xfrm>
          <a:prstGeom prst="rect">
            <a:avLst/>
          </a:prstGeom>
        </p:spPr>
      </p:pic>
      <p:pic>
        <p:nvPicPr>
          <p:cNvPr id="92" name="Picture 9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20448" y="3776032"/>
            <a:ext cx="453704" cy="494559"/>
          </a:xfrm>
          <a:prstGeom prst="rect">
            <a:avLst/>
          </a:prstGeom>
        </p:spPr>
      </p:pic>
      <p:pic>
        <p:nvPicPr>
          <p:cNvPr id="93" name="Picture 9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20448" y="4113275"/>
            <a:ext cx="453704" cy="494559"/>
          </a:xfrm>
          <a:prstGeom prst="rect">
            <a:avLst/>
          </a:prstGeom>
        </p:spPr>
      </p:pic>
      <p:pic>
        <p:nvPicPr>
          <p:cNvPr id="94" name="Picture 9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20448" y="4450518"/>
            <a:ext cx="453704" cy="494559"/>
          </a:xfrm>
          <a:prstGeom prst="rect">
            <a:avLst/>
          </a:prstGeom>
        </p:spPr>
      </p:pic>
      <p:pic>
        <p:nvPicPr>
          <p:cNvPr id="95" name="Picture 9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20448" y="4787760"/>
            <a:ext cx="453704" cy="494559"/>
          </a:xfrm>
          <a:prstGeom prst="rect">
            <a:avLst/>
          </a:prstGeom>
        </p:spPr>
      </p:pic>
      <p:pic>
        <p:nvPicPr>
          <p:cNvPr id="96" name="Picture 9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20448" y="5125003"/>
            <a:ext cx="453704" cy="494559"/>
          </a:xfrm>
          <a:prstGeom prst="rect">
            <a:avLst/>
          </a:prstGeom>
        </p:spPr>
      </p:pic>
      <p:pic>
        <p:nvPicPr>
          <p:cNvPr id="97" name="Picture 9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58302" y="3773028"/>
            <a:ext cx="453704" cy="494559"/>
          </a:xfrm>
          <a:prstGeom prst="rect">
            <a:avLst/>
          </a:prstGeom>
        </p:spPr>
      </p:pic>
      <p:pic>
        <p:nvPicPr>
          <p:cNvPr id="98" name="Picture 9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58302" y="4110271"/>
            <a:ext cx="453704" cy="494559"/>
          </a:xfrm>
          <a:prstGeom prst="rect">
            <a:avLst/>
          </a:prstGeom>
        </p:spPr>
      </p:pic>
      <p:pic>
        <p:nvPicPr>
          <p:cNvPr id="99" name="Picture 9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58302" y="4447514"/>
            <a:ext cx="453704" cy="494559"/>
          </a:xfrm>
          <a:prstGeom prst="rect">
            <a:avLst/>
          </a:prstGeom>
        </p:spPr>
      </p:pic>
      <p:pic>
        <p:nvPicPr>
          <p:cNvPr id="100" name="Picture 9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58302" y="4784756"/>
            <a:ext cx="453704" cy="494559"/>
          </a:xfrm>
          <a:prstGeom prst="rect">
            <a:avLst/>
          </a:prstGeom>
        </p:spPr>
      </p:pic>
      <p:pic>
        <p:nvPicPr>
          <p:cNvPr id="101" name="Picture 100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58302" y="5121999"/>
            <a:ext cx="453704" cy="494559"/>
          </a:xfrm>
          <a:prstGeom prst="rect">
            <a:avLst/>
          </a:prstGeom>
        </p:spPr>
      </p:pic>
      <p:pic>
        <p:nvPicPr>
          <p:cNvPr id="102" name="Picture 10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10126" y="3775071"/>
            <a:ext cx="453704" cy="494559"/>
          </a:xfrm>
          <a:prstGeom prst="rect">
            <a:avLst/>
          </a:prstGeom>
        </p:spPr>
      </p:pic>
      <p:pic>
        <p:nvPicPr>
          <p:cNvPr id="103" name="Picture 10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10126" y="4112313"/>
            <a:ext cx="453704" cy="494559"/>
          </a:xfrm>
          <a:prstGeom prst="rect">
            <a:avLst/>
          </a:prstGeom>
        </p:spPr>
      </p:pic>
      <p:pic>
        <p:nvPicPr>
          <p:cNvPr id="104" name="Picture 10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10126" y="4449556"/>
            <a:ext cx="453704" cy="494559"/>
          </a:xfrm>
          <a:prstGeom prst="rect">
            <a:avLst/>
          </a:prstGeom>
        </p:spPr>
      </p:pic>
      <p:pic>
        <p:nvPicPr>
          <p:cNvPr id="105" name="Picture 10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10126" y="4786799"/>
            <a:ext cx="453704" cy="494559"/>
          </a:xfrm>
          <a:prstGeom prst="rect">
            <a:avLst/>
          </a:prstGeom>
        </p:spPr>
      </p:pic>
      <p:pic>
        <p:nvPicPr>
          <p:cNvPr id="106" name="Picture 10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10126" y="5124042"/>
            <a:ext cx="453704" cy="494559"/>
          </a:xfrm>
          <a:prstGeom prst="rect">
            <a:avLst/>
          </a:prstGeom>
        </p:spPr>
      </p:pic>
      <p:pic>
        <p:nvPicPr>
          <p:cNvPr id="107" name="Picture 10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89909" y="3775692"/>
            <a:ext cx="453704" cy="494559"/>
          </a:xfrm>
          <a:prstGeom prst="rect">
            <a:avLst/>
          </a:prstGeom>
        </p:spPr>
      </p:pic>
      <p:pic>
        <p:nvPicPr>
          <p:cNvPr id="108" name="Picture 10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89909" y="4112935"/>
            <a:ext cx="453704" cy="494559"/>
          </a:xfrm>
          <a:prstGeom prst="rect">
            <a:avLst/>
          </a:prstGeom>
        </p:spPr>
      </p:pic>
      <p:pic>
        <p:nvPicPr>
          <p:cNvPr id="109" name="Picture 10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89909" y="4450178"/>
            <a:ext cx="453704" cy="494559"/>
          </a:xfrm>
          <a:prstGeom prst="rect">
            <a:avLst/>
          </a:prstGeom>
        </p:spPr>
      </p:pic>
      <p:pic>
        <p:nvPicPr>
          <p:cNvPr id="110" name="Picture 10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89909" y="4787421"/>
            <a:ext cx="453704" cy="494559"/>
          </a:xfrm>
          <a:prstGeom prst="rect">
            <a:avLst/>
          </a:prstGeom>
        </p:spPr>
      </p:pic>
      <p:pic>
        <p:nvPicPr>
          <p:cNvPr id="111" name="Picture 110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89909" y="5124664"/>
            <a:ext cx="453704" cy="494559"/>
          </a:xfrm>
          <a:prstGeom prst="rect">
            <a:avLst/>
          </a:prstGeom>
        </p:spPr>
      </p:pic>
      <p:pic>
        <p:nvPicPr>
          <p:cNvPr id="112" name="Picture 11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41733" y="3777735"/>
            <a:ext cx="453704" cy="494559"/>
          </a:xfrm>
          <a:prstGeom prst="rect">
            <a:avLst/>
          </a:prstGeom>
        </p:spPr>
      </p:pic>
      <p:pic>
        <p:nvPicPr>
          <p:cNvPr id="113" name="Picture 11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41733" y="4114978"/>
            <a:ext cx="453704" cy="494559"/>
          </a:xfrm>
          <a:prstGeom prst="rect">
            <a:avLst/>
          </a:prstGeom>
        </p:spPr>
      </p:pic>
      <p:pic>
        <p:nvPicPr>
          <p:cNvPr id="114" name="Picture 11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41733" y="4452220"/>
            <a:ext cx="453704" cy="494559"/>
          </a:xfrm>
          <a:prstGeom prst="rect">
            <a:avLst/>
          </a:prstGeom>
        </p:spPr>
      </p:pic>
      <p:pic>
        <p:nvPicPr>
          <p:cNvPr id="115" name="Picture 11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41733" y="4789463"/>
            <a:ext cx="453704" cy="494559"/>
          </a:xfrm>
          <a:prstGeom prst="rect">
            <a:avLst/>
          </a:prstGeom>
        </p:spPr>
      </p:pic>
      <p:pic>
        <p:nvPicPr>
          <p:cNvPr id="116" name="Picture 11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41733" y="5126706"/>
            <a:ext cx="453704" cy="494559"/>
          </a:xfrm>
          <a:prstGeom prst="rect">
            <a:avLst/>
          </a:prstGeom>
        </p:spPr>
      </p:pic>
      <p:pic>
        <p:nvPicPr>
          <p:cNvPr id="117" name="Picture 11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79588" y="3774731"/>
            <a:ext cx="453704" cy="494559"/>
          </a:xfrm>
          <a:prstGeom prst="rect">
            <a:avLst/>
          </a:prstGeom>
        </p:spPr>
      </p:pic>
      <p:pic>
        <p:nvPicPr>
          <p:cNvPr id="118" name="Picture 11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79588" y="4111974"/>
            <a:ext cx="453704" cy="494559"/>
          </a:xfrm>
          <a:prstGeom prst="rect">
            <a:avLst/>
          </a:prstGeom>
        </p:spPr>
      </p:pic>
      <p:pic>
        <p:nvPicPr>
          <p:cNvPr id="119" name="Picture 11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79588" y="4449217"/>
            <a:ext cx="453704" cy="494559"/>
          </a:xfrm>
          <a:prstGeom prst="rect">
            <a:avLst/>
          </a:prstGeom>
        </p:spPr>
      </p:pic>
      <p:pic>
        <p:nvPicPr>
          <p:cNvPr id="120" name="Picture 11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79588" y="4786459"/>
            <a:ext cx="453704" cy="494559"/>
          </a:xfrm>
          <a:prstGeom prst="rect">
            <a:avLst/>
          </a:prstGeom>
        </p:spPr>
      </p:pic>
      <p:pic>
        <p:nvPicPr>
          <p:cNvPr id="121" name="Picture 120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79588" y="5123702"/>
            <a:ext cx="453704" cy="494559"/>
          </a:xfrm>
          <a:prstGeom prst="rect">
            <a:avLst/>
          </a:prstGeom>
        </p:spPr>
      </p:pic>
      <p:pic>
        <p:nvPicPr>
          <p:cNvPr id="122" name="Picture 12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31412" y="3776773"/>
            <a:ext cx="453704" cy="494559"/>
          </a:xfrm>
          <a:prstGeom prst="rect">
            <a:avLst/>
          </a:prstGeom>
        </p:spPr>
      </p:pic>
      <p:pic>
        <p:nvPicPr>
          <p:cNvPr id="123" name="Picture 12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31412" y="4114016"/>
            <a:ext cx="453704" cy="494559"/>
          </a:xfrm>
          <a:prstGeom prst="rect">
            <a:avLst/>
          </a:prstGeom>
        </p:spPr>
      </p:pic>
      <p:pic>
        <p:nvPicPr>
          <p:cNvPr id="124" name="Picture 12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31412" y="4451259"/>
            <a:ext cx="453704" cy="494559"/>
          </a:xfrm>
          <a:prstGeom prst="rect">
            <a:avLst/>
          </a:prstGeom>
        </p:spPr>
      </p:pic>
      <p:pic>
        <p:nvPicPr>
          <p:cNvPr id="125" name="Picture 12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31412" y="4788502"/>
            <a:ext cx="453704" cy="494559"/>
          </a:xfrm>
          <a:prstGeom prst="rect">
            <a:avLst/>
          </a:prstGeom>
        </p:spPr>
      </p:pic>
      <p:pic>
        <p:nvPicPr>
          <p:cNvPr id="126" name="Picture 12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31412" y="5125745"/>
            <a:ext cx="453704" cy="494559"/>
          </a:xfrm>
          <a:prstGeom prst="rect">
            <a:avLst/>
          </a:prstGeom>
        </p:spPr>
      </p:pic>
      <p:pic>
        <p:nvPicPr>
          <p:cNvPr id="127" name="Picture 12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19648" y="3773989"/>
            <a:ext cx="453704" cy="494559"/>
          </a:xfrm>
          <a:prstGeom prst="rect">
            <a:avLst/>
          </a:prstGeom>
        </p:spPr>
      </p:pic>
      <p:pic>
        <p:nvPicPr>
          <p:cNvPr id="128" name="Picture 12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19648" y="4111232"/>
            <a:ext cx="453704" cy="494559"/>
          </a:xfrm>
          <a:prstGeom prst="rect">
            <a:avLst/>
          </a:prstGeom>
        </p:spPr>
      </p:pic>
      <p:pic>
        <p:nvPicPr>
          <p:cNvPr id="129" name="Picture 12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19648" y="4448475"/>
            <a:ext cx="453704" cy="494559"/>
          </a:xfrm>
          <a:prstGeom prst="rect">
            <a:avLst/>
          </a:prstGeom>
        </p:spPr>
      </p:pic>
      <p:pic>
        <p:nvPicPr>
          <p:cNvPr id="130" name="Picture 12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19648" y="4785718"/>
            <a:ext cx="453704" cy="494559"/>
          </a:xfrm>
          <a:prstGeom prst="rect">
            <a:avLst/>
          </a:prstGeom>
        </p:spPr>
      </p:pic>
      <p:pic>
        <p:nvPicPr>
          <p:cNvPr id="131" name="Picture 130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19648" y="5122961"/>
            <a:ext cx="453704" cy="494559"/>
          </a:xfrm>
          <a:prstGeom prst="rect">
            <a:avLst/>
          </a:prstGeom>
        </p:spPr>
      </p:pic>
      <p:pic>
        <p:nvPicPr>
          <p:cNvPr id="132" name="Picture 13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71472" y="3776032"/>
            <a:ext cx="453704" cy="494559"/>
          </a:xfrm>
          <a:prstGeom prst="rect">
            <a:avLst/>
          </a:prstGeom>
        </p:spPr>
      </p:pic>
      <p:pic>
        <p:nvPicPr>
          <p:cNvPr id="133" name="Picture 13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71472" y="4113275"/>
            <a:ext cx="453704" cy="494559"/>
          </a:xfrm>
          <a:prstGeom prst="rect">
            <a:avLst/>
          </a:prstGeom>
        </p:spPr>
      </p:pic>
      <p:pic>
        <p:nvPicPr>
          <p:cNvPr id="134" name="Picture 13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71472" y="4450518"/>
            <a:ext cx="453704" cy="494559"/>
          </a:xfrm>
          <a:prstGeom prst="rect">
            <a:avLst/>
          </a:prstGeom>
        </p:spPr>
      </p:pic>
      <p:pic>
        <p:nvPicPr>
          <p:cNvPr id="135" name="Picture 13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71472" y="4787760"/>
            <a:ext cx="453704" cy="494559"/>
          </a:xfrm>
          <a:prstGeom prst="rect">
            <a:avLst/>
          </a:prstGeom>
        </p:spPr>
      </p:pic>
      <p:pic>
        <p:nvPicPr>
          <p:cNvPr id="136" name="Picture 13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71472" y="5125003"/>
            <a:ext cx="453704" cy="494559"/>
          </a:xfrm>
          <a:prstGeom prst="rect">
            <a:avLst/>
          </a:prstGeom>
        </p:spPr>
      </p:pic>
      <p:pic>
        <p:nvPicPr>
          <p:cNvPr id="137" name="Picture 13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09326" y="3773028"/>
            <a:ext cx="453704" cy="494559"/>
          </a:xfrm>
          <a:prstGeom prst="rect">
            <a:avLst/>
          </a:prstGeom>
        </p:spPr>
      </p:pic>
      <p:pic>
        <p:nvPicPr>
          <p:cNvPr id="138" name="Picture 13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09326" y="4110271"/>
            <a:ext cx="453704" cy="494559"/>
          </a:xfrm>
          <a:prstGeom prst="rect">
            <a:avLst/>
          </a:prstGeom>
        </p:spPr>
      </p:pic>
      <p:pic>
        <p:nvPicPr>
          <p:cNvPr id="139" name="Picture 13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09326" y="4447514"/>
            <a:ext cx="453704" cy="494559"/>
          </a:xfrm>
          <a:prstGeom prst="rect">
            <a:avLst/>
          </a:prstGeom>
        </p:spPr>
      </p:pic>
      <p:pic>
        <p:nvPicPr>
          <p:cNvPr id="140" name="Picture 13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09326" y="4784756"/>
            <a:ext cx="453704" cy="494559"/>
          </a:xfrm>
          <a:prstGeom prst="rect">
            <a:avLst/>
          </a:prstGeom>
        </p:spPr>
      </p:pic>
      <p:pic>
        <p:nvPicPr>
          <p:cNvPr id="141" name="Picture 140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09326" y="5121999"/>
            <a:ext cx="453704" cy="494559"/>
          </a:xfrm>
          <a:prstGeom prst="rect">
            <a:avLst/>
          </a:prstGeom>
        </p:spPr>
      </p:pic>
      <p:pic>
        <p:nvPicPr>
          <p:cNvPr id="142" name="Picture 14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61151" y="3775071"/>
            <a:ext cx="453704" cy="494559"/>
          </a:xfrm>
          <a:prstGeom prst="rect">
            <a:avLst/>
          </a:prstGeom>
        </p:spPr>
      </p:pic>
      <p:pic>
        <p:nvPicPr>
          <p:cNvPr id="143" name="Picture 14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61151" y="4112313"/>
            <a:ext cx="453704" cy="494559"/>
          </a:xfrm>
          <a:prstGeom prst="rect">
            <a:avLst/>
          </a:prstGeom>
        </p:spPr>
      </p:pic>
      <p:pic>
        <p:nvPicPr>
          <p:cNvPr id="144" name="Picture 14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61151" y="4449556"/>
            <a:ext cx="453704" cy="494559"/>
          </a:xfrm>
          <a:prstGeom prst="rect">
            <a:avLst/>
          </a:prstGeom>
        </p:spPr>
      </p:pic>
      <p:pic>
        <p:nvPicPr>
          <p:cNvPr id="145" name="Picture 14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61151" y="4786799"/>
            <a:ext cx="453704" cy="494559"/>
          </a:xfrm>
          <a:prstGeom prst="rect">
            <a:avLst/>
          </a:prstGeom>
        </p:spPr>
      </p:pic>
      <p:pic>
        <p:nvPicPr>
          <p:cNvPr id="146" name="Picture 14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61151" y="5124042"/>
            <a:ext cx="453704" cy="494559"/>
          </a:xfrm>
          <a:prstGeom prst="rect">
            <a:avLst/>
          </a:prstGeom>
        </p:spPr>
      </p:pic>
      <p:sp>
        <p:nvSpPr>
          <p:cNvPr id="7" name="Rounded Rectangle 6"/>
          <p:cNvSpPr/>
          <p:nvPr/>
        </p:nvSpPr>
        <p:spPr>
          <a:xfrm>
            <a:off x="401198" y="3868056"/>
            <a:ext cx="4366874" cy="331412"/>
          </a:xfrm>
          <a:prstGeom prst="roundRect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8" name="Rounded Rectangle 147"/>
          <p:cNvSpPr/>
          <p:nvPr/>
        </p:nvSpPr>
        <p:spPr>
          <a:xfrm>
            <a:off x="401198" y="4205788"/>
            <a:ext cx="4366874" cy="331412"/>
          </a:xfrm>
          <a:prstGeom prst="roundRect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9" name="Rounded Rectangle 148"/>
          <p:cNvSpPr/>
          <p:nvPr/>
        </p:nvSpPr>
        <p:spPr>
          <a:xfrm>
            <a:off x="401198" y="4555003"/>
            <a:ext cx="4366874" cy="331412"/>
          </a:xfrm>
          <a:prstGeom prst="roundRect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0" name="Rounded Rectangle 149"/>
          <p:cNvSpPr/>
          <p:nvPr/>
        </p:nvSpPr>
        <p:spPr>
          <a:xfrm>
            <a:off x="401198" y="4886415"/>
            <a:ext cx="4366874" cy="331412"/>
          </a:xfrm>
          <a:prstGeom prst="roundRect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1" name="Rounded Rectangle 150"/>
          <p:cNvSpPr/>
          <p:nvPr/>
        </p:nvSpPr>
        <p:spPr>
          <a:xfrm>
            <a:off x="401198" y="5224399"/>
            <a:ext cx="4366874" cy="331412"/>
          </a:xfrm>
          <a:prstGeom prst="roundRect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2" name="Rounded Rectangle 151"/>
          <p:cNvSpPr/>
          <p:nvPr/>
        </p:nvSpPr>
        <p:spPr>
          <a:xfrm>
            <a:off x="5206473" y="3875668"/>
            <a:ext cx="3665074" cy="331412"/>
          </a:xfrm>
          <a:prstGeom prst="roundRect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4" name="Rounded Rectangle 153"/>
          <p:cNvSpPr/>
          <p:nvPr/>
        </p:nvSpPr>
        <p:spPr>
          <a:xfrm>
            <a:off x="5206473" y="4225013"/>
            <a:ext cx="3665074" cy="331412"/>
          </a:xfrm>
          <a:prstGeom prst="roundRect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5" name="Rounded Rectangle 154"/>
          <p:cNvSpPr/>
          <p:nvPr/>
        </p:nvSpPr>
        <p:spPr>
          <a:xfrm>
            <a:off x="5206473" y="4563118"/>
            <a:ext cx="3665074" cy="331412"/>
          </a:xfrm>
          <a:prstGeom prst="roundRect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6" name="Rounded Rectangle 155"/>
          <p:cNvSpPr/>
          <p:nvPr/>
        </p:nvSpPr>
        <p:spPr>
          <a:xfrm>
            <a:off x="5206473" y="4912463"/>
            <a:ext cx="3665074" cy="331412"/>
          </a:xfrm>
          <a:prstGeom prst="roundRect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7" name="Rounded Rectangle 156"/>
          <p:cNvSpPr/>
          <p:nvPr/>
        </p:nvSpPr>
        <p:spPr>
          <a:xfrm>
            <a:off x="5218754" y="5260114"/>
            <a:ext cx="3665074" cy="331412"/>
          </a:xfrm>
          <a:prstGeom prst="roundRect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8" name="Rounded Rectangle 157"/>
          <p:cNvSpPr/>
          <p:nvPr/>
        </p:nvSpPr>
        <p:spPr>
          <a:xfrm>
            <a:off x="8877371" y="3868056"/>
            <a:ext cx="661693" cy="1723470"/>
          </a:xfrm>
          <a:prstGeom prst="roundRect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541059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2_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tion1" id="{7BBA110A-F0D6-4815-A530-12842E058620}" vid="{DBCC5AE0-762A-486A-A91B-EF3AE4503DE8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10DC92D10A6294EB2D3BAE7684BF2FC" ma:contentTypeVersion="6" ma:contentTypeDescription="Create a new document." ma:contentTypeScope="" ma:versionID="2245d72f9f22c961ac9c11b4021a29a4">
  <xsd:schema xmlns:xsd="http://www.w3.org/2001/XMLSchema" xmlns:xs="http://www.w3.org/2001/XMLSchema" xmlns:p="http://schemas.microsoft.com/office/2006/metadata/properties" xmlns:ns3="522d4c35-b548-4432-90ae-af4376e1c4b4" targetNamespace="http://schemas.microsoft.com/office/2006/metadata/properties" ma:root="true" ma:fieldsID="c713bd9f538da43dbf4536b41f920277" ns3:_="">
    <xsd:import namespace="522d4c35-b548-4432-90ae-af4376e1c4b4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22d4c35-b548-4432-90ae-af4376e1c4b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579A85AF-D0F0-4964-95F2-C3766E354818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22d4c35-b548-4432-90ae-af4376e1c4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9733C0BC-C241-46AF-963C-CBDED36083B0}">
  <ds:schemaRefs>
    <ds:schemaRef ds:uri="http://purl.org/dc/terms/"/>
    <ds:schemaRef ds:uri="http://schemas.microsoft.com/office/2006/documentManagement/types"/>
    <ds:schemaRef ds:uri="http://purl.org/dc/dcmitype/"/>
    <ds:schemaRef ds:uri="http://schemas.microsoft.com/office/infopath/2007/PartnerControls"/>
    <ds:schemaRef ds:uri="http://purl.org/dc/elements/1.1/"/>
    <ds:schemaRef ds:uri="http://schemas.microsoft.com/office/2006/metadata/properties"/>
    <ds:schemaRef ds:uri="522d4c35-b548-4432-90ae-af4376e1c4b4"/>
    <ds:schemaRef ds:uri="http://schemas.openxmlformats.org/package/2006/metadata/core-properties"/>
    <ds:schemaRef ds:uri="http://www.w3.org/XML/1998/namespace"/>
  </ds:schemaRefs>
</ds:datastoreItem>
</file>

<file path=customXml/itemProps3.xml><?xml version="1.0" encoding="utf-8"?>
<ds:datastoreItem xmlns:ds="http://schemas.openxmlformats.org/officeDocument/2006/customXml" ds:itemID="{EC4A12B6-53FC-4652-B09C-9D089BA126C3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2074</TotalTime>
  <Words>566</Words>
  <Application>Microsoft Office PowerPoint</Application>
  <PresentationFormat>A4 Paper (210x297 mm)</PresentationFormat>
  <Paragraphs>170</Paragraphs>
  <Slides>15</Slides>
  <Notes>14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15</vt:i4>
      </vt:variant>
    </vt:vector>
  </HeadingPairs>
  <TitlesOfParts>
    <vt:vector size="24" baseType="lpstr">
      <vt:lpstr>Arial</vt:lpstr>
      <vt:lpstr>Bariol Regular</vt:lpstr>
      <vt:lpstr>Calibri</vt:lpstr>
      <vt:lpstr>Calibri Light</vt:lpstr>
      <vt:lpstr>Cambria Math</vt:lpstr>
      <vt:lpstr>Gill Sans MT</vt:lpstr>
      <vt:lpstr>Times New Roman</vt:lpstr>
      <vt:lpstr>Custom Design</vt:lpstr>
      <vt:lpstr>2_Office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Trinity Academy Halifax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Jane Brown</dc:creator>
  <cp:lastModifiedBy>cathy66@live.co.uk</cp:lastModifiedBy>
  <cp:revision>120</cp:revision>
  <dcterms:created xsi:type="dcterms:W3CDTF">2019-02-04T08:17:32Z</dcterms:created>
  <dcterms:modified xsi:type="dcterms:W3CDTF">2020-06-24T16:46:19Z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0x010100810DC92D10A6294EB2D3BAE7684BF2FC</vt:lpwstr>
  </property>
</Properties>
</file>