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8" r:id="rId2"/>
    <p:sldId id="269" r:id="rId3"/>
    <p:sldId id="270" r:id="rId4"/>
    <p:sldId id="271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974" autoAdjust="0"/>
    <p:restoredTop sz="94489"/>
  </p:normalViewPr>
  <p:slideViewPr>
    <p:cSldViewPr snapToGrid="0" snapToObjects="1">
      <p:cViewPr varScale="1">
        <p:scale>
          <a:sx n="70" d="100"/>
          <a:sy n="70" d="100"/>
        </p:scale>
        <p:origin x="72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F292F56-9A1E-F34A-AAF8-2DE2AE7CB5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8A6BA31-8710-BD48-B6E5-F4D6FA9D9A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31CFBA8-B01C-964F-9138-E9B3E77CE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ECD8959-55D8-FA4A-A74A-F31BAF2CBD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Office PowerPoint</Application>
  <PresentationFormat>On-screen Show (4:3)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Dionne King</cp:lastModifiedBy>
  <cp:revision>36</cp:revision>
  <dcterms:created xsi:type="dcterms:W3CDTF">2019-07-05T11:02:13Z</dcterms:created>
  <dcterms:modified xsi:type="dcterms:W3CDTF">2020-07-07T06:21:33Z</dcterms:modified>
</cp:coreProperties>
</file>