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7" r:id="rId2"/>
    <p:sldId id="268" r:id="rId3"/>
    <p:sldId id="269" r:id="rId4"/>
    <p:sldId id="270" r:id="rId5"/>
    <p:sldId id="271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68" autoAdjust="0"/>
    <p:restoredTop sz="94519"/>
  </p:normalViewPr>
  <p:slideViewPr>
    <p:cSldViewPr snapToGrid="0" snapToObjects="1">
      <p:cViewPr varScale="1">
        <p:scale>
          <a:sx n="70" d="100"/>
          <a:sy n="70" d="100"/>
        </p:scale>
        <p:origin x="73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394AF6F-B783-DD48-8EA9-2C14F4F0CC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1C59BDD-ECA4-8044-8FF7-ED35CD9D4B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FBC8C36-3568-2D4D-B9AD-285041BD35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B4BC9AC-F41F-A046-BE2B-714D3F4103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260382B-84D3-8F44-A3B8-CA6248DE1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Dionne King</cp:lastModifiedBy>
  <cp:revision>36</cp:revision>
  <dcterms:created xsi:type="dcterms:W3CDTF">2019-07-05T11:02:13Z</dcterms:created>
  <dcterms:modified xsi:type="dcterms:W3CDTF">2020-06-29T06:24:40Z</dcterms:modified>
</cp:coreProperties>
</file>