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6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10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04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82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245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8554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3151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743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70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40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50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537138" y="3288325"/>
            <a:ext cx="6383392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Measurement - Questions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350828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Tommy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265" y="2430409"/>
            <a:ext cx="1184379" cy="86499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18353" y="2834092"/>
            <a:ext cx="4427378" cy="822960"/>
          </a:xfrm>
          <a:prstGeom prst="wedgeRoundRectCallout">
            <a:avLst>
              <a:gd name="adj1" fmla="val 66951"/>
              <a:gd name="adj2" fmla="val -16640"/>
              <a:gd name="adj3" fmla="val 16667"/>
            </a:avLst>
          </a:prstGeom>
          <a:solidFill>
            <a:schemeClr val="accent5">
              <a:lumMod val="40000"/>
              <a:lumOff val="60000"/>
              <a:alpha val="36078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Apples weigh more than bananas.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94" y="3475421"/>
            <a:ext cx="1063629" cy="150280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 flipH="1">
            <a:off x="2405170" y="3966152"/>
            <a:ext cx="5025041" cy="880168"/>
          </a:xfrm>
          <a:prstGeom prst="wedgeRoundRectCallout">
            <a:avLst>
              <a:gd name="adj1" fmla="val 61801"/>
              <a:gd name="adj2" fmla="val 1657"/>
              <a:gd name="adj3" fmla="val 16667"/>
            </a:avLst>
          </a:prstGeom>
          <a:solidFill>
            <a:schemeClr val="accent6">
              <a:lumMod val="60000"/>
              <a:lumOff val="40000"/>
              <a:alpha val="36078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Two doughnuts weigh the same as two bananas.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64" y="-224121"/>
            <a:ext cx="3612945" cy="32798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26" y="-204667"/>
            <a:ext cx="3612945" cy="3279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563" y="1058623"/>
            <a:ext cx="1007956" cy="1111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760" y="1487760"/>
            <a:ext cx="774579" cy="7460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507" y="2415735"/>
            <a:ext cx="865226" cy="12799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832" y="1630315"/>
            <a:ext cx="637745" cy="7777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053" y="1147990"/>
            <a:ext cx="403130" cy="4491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687919"/>
            <a:ext cx="1244209" cy="11584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520" y="1089494"/>
            <a:ext cx="681908" cy="6549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535" y="1418968"/>
            <a:ext cx="681908" cy="6549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602" y="1201522"/>
            <a:ext cx="774579" cy="7460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570" y="1074545"/>
            <a:ext cx="1007956" cy="111154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774" y="1485635"/>
            <a:ext cx="774579" cy="7460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54" y="1497831"/>
            <a:ext cx="774579" cy="7460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445" y="1432507"/>
            <a:ext cx="774579" cy="7460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039" y="1224211"/>
            <a:ext cx="774579" cy="7460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93" y="1224210"/>
            <a:ext cx="774579" cy="7460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427" y="1147990"/>
            <a:ext cx="774579" cy="7460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30" y="994057"/>
            <a:ext cx="774579" cy="7460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993" y="892807"/>
            <a:ext cx="774579" cy="74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175" y="124427"/>
            <a:ext cx="3612945" cy="32798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pear weighs 10 cubes.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cubes will balance one pineapple?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36" y="1350607"/>
            <a:ext cx="616444" cy="9119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514" y="1350607"/>
            <a:ext cx="616444" cy="9119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03" y="1551410"/>
            <a:ext cx="472425" cy="588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948" y="1347612"/>
            <a:ext cx="472425" cy="5887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369" y="1602774"/>
            <a:ext cx="472425" cy="5887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969" y="1654138"/>
            <a:ext cx="472425" cy="5887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501" y="1897167"/>
            <a:ext cx="616444" cy="9119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20" y="2985717"/>
            <a:ext cx="472425" cy="5887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116" y="3751123"/>
            <a:ext cx="1181231" cy="109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Always, 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Sometimes </a:t>
            </a: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or 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Never </a:t>
            </a: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true?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larger the box, the heavier it is.</a:t>
            </a: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heavier, the red or the green beanbag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066" y="1328198"/>
            <a:ext cx="1640100" cy="1824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8129" y="1328198"/>
            <a:ext cx="1640100" cy="1824748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926003" y="2113698"/>
            <a:ext cx="1029" cy="37177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6778179" y="2117229"/>
            <a:ext cx="1029" cy="37177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2135066" y="758027"/>
            <a:ext cx="927732" cy="8089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5958129" y="736900"/>
            <a:ext cx="927732" cy="8089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6670497" y="758027"/>
            <a:ext cx="927732" cy="8089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7" t="32435" r="19658" b="23967"/>
          <a:stretch/>
        </p:blipFill>
        <p:spPr>
          <a:xfrm>
            <a:off x="2474959" y="823533"/>
            <a:ext cx="960314" cy="7850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7" t="32435" r="19658" b="23967"/>
          <a:stretch/>
        </p:blipFill>
        <p:spPr>
          <a:xfrm>
            <a:off x="3024787" y="865073"/>
            <a:ext cx="960314" cy="7850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76" y="989748"/>
            <a:ext cx="20859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               weighs             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               weighs             g.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926" y="3259369"/>
            <a:ext cx="1453532" cy="10615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15">
            <a:off x="1902912" y="5303198"/>
            <a:ext cx="765916" cy="1133049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411638" y="3570009"/>
            <a:ext cx="640808" cy="6492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11638" y="5788279"/>
            <a:ext cx="640808" cy="6492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6582" y="1242466"/>
            <a:ext cx="1553120" cy="17279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7759" y="1242466"/>
            <a:ext cx="1553120" cy="1727976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>
            <a:off x="3163142" y="1889995"/>
            <a:ext cx="233201" cy="4403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6348548" y="1651093"/>
            <a:ext cx="249199" cy="4553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376" y="379258"/>
            <a:ext cx="1453532" cy="106156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90" y="379257"/>
            <a:ext cx="1453532" cy="106156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15">
            <a:off x="6490518" y="270775"/>
            <a:ext cx="765916" cy="113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070" y="780645"/>
            <a:ext cx="3612945" cy="32798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the mass of each barrel?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Double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mass of A</a:t>
            </a: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Half the mass of A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difference between the mass of B and  C?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04756" y="1907051"/>
            <a:ext cx="1526706" cy="1251052"/>
            <a:chOff x="5668449" y="1806526"/>
            <a:chExt cx="1526706" cy="125105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8449" y="1806526"/>
              <a:ext cx="1526706" cy="1251052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6157745" y="2212010"/>
              <a:ext cx="497200" cy="479200"/>
              <a:chOff x="6130449" y="2212010"/>
              <a:chExt cx="497200" cy="479200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6130449" y="2212010"/>
                <a:ext cx="497200" cy="4792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213953" y="2266944"/>
                <a:ext cx="3304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A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p:grp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402" y="2413573"/>
            <a:ext cx="735354" cy="5877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186" y="2312535"/>
            <a:ext cx="919188" cy="7347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69" y="2008861"/>
            <a:ext cx="643432" cy="51429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781767" y="3158103"/>
            <a:ext cx="1856338" cy="1521168"/>
            <a:chOff x="4557182" y="3025987"/>
            <a:chExt cx="1856338" cy="15211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7182" y="3025987"/>
              <a:ext cx="1856338" cy="1521168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5237601" y="3513209"/>
              <a:ext cx="471605" cy="48805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332621" y="3601904"/>
              <a:ext cx="376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dirty="0">
                  <a:solidFill>
                    <a:prstClr val="black"/>
                  </a:solidFill>
                  <a:latin typeface="Gill Sans MT" panose="020B0502020104020203" pitchFamily="34" charset="0"/>
                </a:rPr>
                <a:t>B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59467" y="4465966"/>
            <a:ext cx="1817284" cy="1489166"/>
            <a:chOff x="441978" y="4493623"/>
            <a:chExt cx="1817284" cy="1489166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978" y="4493623"/>
              <a:ext cx="1817284" cy="1489166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1122397" y="5015908"/>
              <a:ext cx="451951" cy="40210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197763" y="5015909"/>
              <a:ext cx="376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C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375691"/>
            <a:ext cx="983863" cy="786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1184518"/>
            <a:ext cx="983863" cy="7863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1993345"/>
            <a:ext cx="983863" cy="7863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2802172"/>
            <a:ext cx="983863" cy="786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3610999"/>
            <a:ext cx="983863" cy="7863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4419826"/>
            <a:ext cx="983863" cy="7863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5228653"/>
            <a:ext cx="983863" cy="7863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6037477"/>
            <a:ext cx="983863" cy="78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brown parcel weighs twice as much as the blue parcel.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green parcel weighs 2 kg more than 30 kg</a:t>
            </a:r>
            <a:endParaRPr lang="en-GB" sz="2800" i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blue parcel weighs 12 kg less than the green parcel.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arrow to show where each parcel would be on the scale.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385" y="4056752"/>
            <a:ext cx="1349766" cy="11583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31" y="4056752"/>
            <a:ext cx="1387022" cy="11903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061" y="4056752"/>
            <a:ext cx="1337260" cy="114760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29088"/>
              </p:ext>
            </p:extLst>
          </p:nvPr>
        </p:nvGraphicFramePr>
        <p:xfrm>
          <a:off x="1466333" y="5308142"/>
          <a:ext cx="660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00">
                  <a:extLst>
                    <a:ext uri="{9D8B030D-6E8A-4147-A177-3AD203B41FA5}">
                      <a16:colId xmlns="" xmlns:a16="http://schemas.microsoft.com/office/drawing/2014/main" val="325243519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51388864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22527034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06482353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76304109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85878858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666232609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368372628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19705394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58864592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089237879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84614424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3605440019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2079107137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12617567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39166564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205803242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243861933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310101524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089943639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2254507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1114091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55603" y="5884142"/>
            <a:ext cx="436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00074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48748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06176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32639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737221"/>
            <a:ext cx="1387022" cy="11903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1725259"/>
            <a:ext cx="1387022" cy="11903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2713297"/>
            <a:ext cx="1387022" cy="119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had two full bottles of juice.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poured some juice into two glasses.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A	                B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glass has the most juice in?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has the least juice in?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040" y="2059190"/>
            <a:ext cx="1435966" cy="14897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8468" y="2059190"/>
            <a:ext cx="1435966" cy="16124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304" y="1581442"/>
            <a:ext cx="1007444" cy="1423268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304" y="1581442"/>
            <a:ext cx="1007444" cy="142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        does the                 hold?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1755" y="1150876"/>
            <a:ext cx="620416" cy="4689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693" y="1150178"/>
            <a:ext cx="468809" cy="5348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547" y="1150178"/>
            <a:ext cx="468809" cy="5348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60" y="1150178"/>
            <a:ext cx="468809" cy="5348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099" y="1150178"/>
            <a:ext cx="468809" cy="5348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82" y="1150178"/>
            <a:ext cx="468809" cy="534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43" y="5012429"/>
            <a:ext cx="468809" cy="5348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1755" y="1837856"/>
            <a:ext cx="836006" cy="7092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9462" y="2762996"/>
            <a:ext cx="836006" cy="7092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8664" y="2762996"/>
            <a:ext cx="836006" cy="7092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34" y="2720751"/>
            <a:ext cx="1020857" cy="92729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813" y="4816200"/>
            <a:ext cx="1020857" cy="9272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211" y="2027460"/>
            <a:ext cx="620416" cy="4689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853" y="2027460"/>
            <a:ext cx="620416" cy="4689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1070" y="2027460"/>
            <a:ext cx="620416" cy="4689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558" y="2027460"/>
            <a:ext cx="620416" cy="46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4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Choose a selection of different sized containers.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Decide how you will measure how much liquid each container can hold. 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Order your containers from smallest to largest.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Compare the containers using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  <a:blipFill>
                <a:blip r:embed="rId3"/>
                <a:stretch>
                  <a:fillRect l="-1590" t="-25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601" y="3521402"/>
            <a:ext cx="837999" cy="6333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401" y="3706150"/>
            <a:ext cx="922370" cy="10522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465">
            <a:off x="5549455" y="3871068"/>
            <a:ext cx="1359930" cy="18699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3230" y="4806021"/>
            <a:ext cx="990370" cy="8401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0265">
            <a:off x="2805018" y="3201885"/>
            <a:ext cx="1554232" cy="14117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413" y="4288515"/>
            <a:ext cx="1952189" cy="181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                    holds 5 ml of liquid.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               of liquid are there in each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container?               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     A          B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237502">
            <a:off x="1093234" y="185727"/>
            <a:ext cx="2268308" cy="15107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237502">
            <a:off x="2260051" y="1116174"/>
            <a:ext cx="2268308" cy="151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956"/>
          <a:stretch/>
        </p:blipFill>
        <p:spPr>
          <a:xfrm>
            <a:off x="3749399" y="2831445"/>
            <a:ext cx="2336583" cy="4026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4" name="TextBox 7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1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8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Estimate the amount of water in the container.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 you have given your answer.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099" y="1759885"/>
            <a:ext cx="3149098" cy="36963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4" name="TextBox 6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2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puts 4 litres of water in bucket 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then pours 3 litres from bucket A into bucket B.   </a:t>
            </a:r>
          </a:p>
          <a:p>
            <a:pPr lvl="0">
              <a:defRPr/>
            </a:pPr>
            <a:endParaRPr lang="en-GB" sz="4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				</a:t>
            </a: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sentence is correct?     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more in bucket A.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less in bucket A.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equal amounts in each bucket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49" y="1849697"/>
            <a:ext cx="1407499" cy="13104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670" y="1849697"/>
            <a:ext cx="1407499" cy="131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1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wants to  measure 2 litres of water into a tub. She only has a 5 litre and a 3 litre container. </a:t>
            </a:r>
          </a:p>
          <a:p>
            <a:pPr lvl="0">
              <a:defRPr/>
            </a:pPr>
            <a:endParaRPr lang="en-GB" sz="2800" dirty="0" smtClean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she use both containers to measure 2 litres?</a:t>
            </a: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95" y="2109009"/>
            <a:ext cx="1429062" cy="986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497" y="2421659"/>
            <a:ext cx="1917514" cy="17852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988" y="2109008"/>
            <a:ext cx="1340054" cy="13811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67666" y="2799606"/>
            <a:ext cx="80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 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17691" y="3228595"/>
            <a:ext cx="80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88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Mollie took the temperature at 12 p.m. and again at 5 p.m.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was a difference of 7°C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temperatures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80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2266</TotalTime>
  <Words>374</Words>
  <Application>Microsoft Office PowerPoint</Application>
  <PresentationFormat>A4 Paper (210x297 mm)</PresentationFormat>
  <Paragraphs>195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Bariol</vt:lpstr>
      <vt:lpstr>Bariol Bold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130</cp:revision>
  <dcterms:created xsi:type="dcterms:W3CDTF">2019-02-04T08:17:32Z</dcterms:created>
  <dcterms:modified xsi:type="dcterms:W3CDTF">2020-07-08T14:31:34Z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