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72" r:id="rId7"/>
    <p:sldId id="262" r:id="rId8"/>
    <p:sldId id="263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57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66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91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7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259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109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7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2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4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3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66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23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601D0-0A17-4F80-BED3-3EB23B857017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9E88B-ECF6-4CD4-9379-6143D5ECE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466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mailto:secretary@st-anselms.kent.sch.uk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4945" r="4005" b="3233"/>
          <a:stretch/>
        </p:blipFill>
        <p:spPr bwMode="auto">
          <a:xfrm>
            <a:off x="9747057" y="3311933"/>
            <a:ext cx="2444943" cy="3542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" t="5163" r="4080" b="3017"/>
          <a:stretch/>
        </p:blipFill>
        <p:spPr bwMode="auto">
          <a:xfrm>
            <a:off x="2340334" y="3311933"/>
            <a:ext cx="2500144" cy="356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" t="7520" r="4791" b="4206"/>
          <a:stretch/>
        </p:blipFill>
        <p:spPr bwMode="auto">
          <a:xfrm>
            <a:off x="0" y="3297188"/>
            <a:ext cx="2340334" cy="3557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" t="5596" r="3998" b="3017"/>
          <a:stretch/>
        </p:blipFill>
        <p:spPr bwMode="auto">
          <a:xfrm>
            <a:off x="7326398" y="3320909"/>
            <a:ext cx="2455129" cy="3533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t="5423" r="4357" b="3248"/>
          <a:stretch/>
        </p:blipFill>
        <p:spPr bwMode="auto">
          <a:xfrm>
            <a:off x="4840478" y="3320909"/>
            <a:ext cx="2485920" cy="3542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73756" y="341120"/>
            <a:ext cx="78193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St Anselm’s Catholic Primary School</a:t>
            </a:r>
          </a:p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Virtual Sports Week</a:t>
            </a:r>
          </a:p>
          <a:p>
            <a:pPr algn="ctr"/>
            <a:r>
              <a:rPr lang="en-GB" sz="5400" b="1" dirty="0" smtClean="0">
                <a:latin typeface="Freestyle Script" panose="030804020302050B0404" pitchFamily="66" charset="0"/>
              </a:rPr>
              <a:t>29</a:t>
            </a:r>
            <a:r>
              <a:rPr lang="en-GB" sz="5400" b="1" baseline="30000" dirty="0" smtClean="0">
                <a:latin typeface="Freestyle Script" panose="030804020302050B0404" pitchFamily="66" charset="0"/>
              </a:rPr>
              <a:t>th</a:t>
            </a:r>
            <a:r>
              <a:rPr lang="en-GB" sz="5400" b="1" dirty="0" smtClean="0">
                <a:latin typeface="Freestyle Script" panose="030804020302050B0404" pitchFamily="66" charset="0"/>
              </a:rPr>
              <a:t> June – 3</a:t>
            </a:r>
            <a:r>
              <a:rPr lang="en-GB" sz="5400" b="1" baseline="30000" dirty="0" smtClean="0">
                <a:latin typeface="Freestyle Script" panose="030804020302050B0404" pitchFamily="66" charset="0"/>
              </a:rPr>
              <a:t>rd</a:t>
            </a:r>
            <a:r>
              <a:rPr lang="en-GB" sz="5400" b="1" dirty="0" smtClean="0">
                <a:latin typeface="Freestyle Script" panose="030804020302050B0404" pitchFamily="66" charset="0"/>
              </a:rPr>
              <a:t> July 2020</a:t>
            </a:r>
            <a:endParaRPr lang="en-US" sz="5400" b="1" dirty="0">
              <a:latin typeface="Freestyle Script" panose="030804020302050B0404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41492" y="0"/>
            <a:ext cx="1657350" cy="2762250"/>
            <a:chOff x="341492" y="0"/>
            <a:chExt cx="1657350" cy="2762250"/>
          </a:xfrm>
        </p:grpSpPr>
        <p:grpSp>
          <p:nvGrpSpPr>
            <p:cNvPr id="10" name="Group 9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9" name="Oval 8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0140853" y="0"/>
            <a:ext cx="1657350" cy="2762250"/>
            <a:chOff x="341492" y="0"/>
            <a:chExt cx="1657350" cy="2762250"/>
          </a:xfrm>
        </p:grpSpPr>
        <p:grpSp>
          <p:nvGrpSpPr>
            <p:cNvPr id="22" name="Group 21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25" name="Oval 24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7474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61250" y="396710"/>
            <a:ext cx="87702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This year, we are </a:t>
            </a:r>
            <a:r>
              <a:rPr lang="en-GB" sz="3600" dirty="0">
                <a:latin typeface="Freestyle Script" panose="030804020302050B0404" pitchFamily="66" charset="0"/>
              </a:rPr>
              <a:t>unable to have our annual Sports </a:t>
            </a:r>
            <a:r>
              <a:rPr lang="en-GB" sz="3600" dirty="0" smtClean="0">
                <a:latin typeface="Freestyle Script" panose="030804020302050B0404" pitchFamily="66" charset="0"/>
              </a:rPr>
              <a:t>Week. </a:t>
            </a:r>
            <a:r>
              <a:rPr lang="en-GB" sz="3600" dirty="0">
                <a:latin typeface="Freestyle Script" panose="030804020302050B0404" pitchFamily="66" charset="0"/>
              </a:rPr>
              <a:t>Never fear, we can have a virtual one instead! </a:t>
            </a:r>
            <a:r>
              <a:rPr lang="en-GB" sz="3600" dirty="0" smtClean="0">
                <a:latin typeface="Freestyle Script" panose="030804020302050B0404" pitchFamily="66" charset="0"/>
              </a:rPr>
              <a:t>Which team </a:t>
            </a:r>
            <a:r>
              <a:rPr lang="en-GB" sz="3600" dirty="0">
                <a:latin typeface="Freestyle Script" panose="030804020302050B0404" pitchFamily="66" charset="0"/>
              </a:rPr>
              <a:t>will be victorious? </a:t>
            </a:r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Will Team Africa be able to defend their title?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It </a:t>
            </a:r>
            <a:r>
              <a:rPr lang="en-GB" sz="3600" dirty="0">
                <a:latin typeface="Freestyle Script" panose="030804020302050B0404" pitchFamily="66" charset="0"/>
              </a:rPr>
              <a:t>is all up for grabs in our </a:t>
            </a:r>
            <a:r>
              <a:rPr lang="en-GB" sz="3600" b="1" dirty="0">
                <a:latin typeface="Freestyle Script" panose="030804020302050B0404" pitchFamily="66" charset="0"/>
              </a:rPr>
              <a:t>virtual</a:t>
            </a:r>
            <a:r>
              <a:rPr lang="en-GB" sz="3600" dirty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competition! </a:t>
            </a:r>
            <a:endParaRPr lang="en-US" sz="3600" dirty="0">
              <a:latin typeface="Freestyle Script" panose="030804020302050B0404" pitchFamily="66" charset="0"/>
            </a:endParaRP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1" r="18717"/>
          <a:stretch/>
        </p:blipFill>
        <p:spPr>
          <a:xfrm>
            <a:off x="9167853" y="3714244"/>
            <a:ext cx="2854517" cy="2974753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41492" y="4272677"/>
            <a:ext cx="85878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Physical activity has never been so important in our lives, proving that sport can bring people together, helping us try something new and positively impact our mental health.</a:t>
            </a:r>
          </a:p>
          <a:p>
            <a:endParaRPr lang="en-US" sz="3600" dirty="0">
              <a:latin typeface="Freestyle Script" panose="030804020302050B04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95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61250" y="396710"/>
            <a:ext cx="87702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As you will see, the activities are quite different this year.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They are planned so that they require minimal resources; hopefully you can use regular household items to help you!.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The aim of the game is to </a:t>
            </a:r>
            <a:r>
              <a:rPr lang="en-GB" sz="3600" b="1" u="sng" dirty="0" smtClean="0">
                <a:latin typeface="Freestyle Script" panose="030804020302050B0404" pitchFamily="66" charset="0"/>
              </a:rPr>
              <a:t>HAVE FUN</a:t>
            </a:r>
            <a:r>
              <a:rPr lang="en-GB" sz="3600" b="1" dirty="0" smtClean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whilst earning your team points at the same time.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726219" y="4994931"/>
            <a:ext cx="111053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Freestyle Script" panose="030804020302050B0404" pitchFamily="66" charset="0"/>
              </a:rPr>
              <a:t>So, whether you are at home or in school, you will be able to enjoy all of the fun, excitement and friendly competition that Sports Week usually brings</a:t>
            </a:r>
            <a:r>
              <a:rPr lang="en-GB" sz="3600" b="1" dirty="0" smtClean="0">
                <a:latin typeface="Freestyle Script" panose="030804020302050B0404" pitchFamily="66" charset="0"/>
              </a:rPr>
              <a:t>!</a:t>
            </a:r>
            <a:endParaRPr lang="en-GB" sz="3600" b="1" dirty="0"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92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1419" y="396710"/>
            <a:ext cx="1167617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On the next slides you will find the ten activities with instructions.</a:t>
            </a:r>
          </a:p>
          <a:p>
            <a:endParaRPr lang="en-GB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There is also information about how to score and complete the sheet.</a:t>
            </a:r>
          </a:p>
          <a:p>
            <a:endParaRPr lang="en-GB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If you can, take a photo of yourself completing </a:t>
            </a:r>
            <a:r>
              <a:rPr lang="en-GB" sz="3600" u="sng" dirty="0" smtClean="0">
                <a:latin typeface="Freestyle Script" panose="030804020302050B0404" pitchFamily="66" charset="0"/>
              </a:rPr>
              <a:t>one</a:t>
            </a:r>
            <a:r>
              <a:rPr lang="en-GB" sz="3600" dirty="0" smtClean="0">
                <a:latin typeface="Freestyle Script" panose="030804020302050B0404" pitchFamily="66" charset="0"/>
              </a:rPr>
              <a:t> of the activities                     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 </a:t>
            </a:r>
            <a:r>
              <a:rPr lang="en-GB" sz="3600" dirty="0" smtClean="0">
                <a:latin typeface="Freestyle Script" panose="030804020302050B0404" pitchFamily="66" charset="0"/>
              </a:rPr>
              <a:t>                          and send it to us with you score sheet.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Children in Y3, Y4, Y5 and Y6 should upload their score sheet and photo to Google Classroom. </a:t>
            </a: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Children in YR, Y1 and Y2 should send their score sheet and photo to the office via </a:t>
            </a:r>
            <a:r>
              <a:rPr lang="en-GB" sz="3600" smtClean="0">
                <a:latin typeface="Freestyle Script" panose="030804020302050B0404" pitchFamily="66" charset="0"/>
              </a:rPr>
              <a:t>email </a:t>
            </a:r>
            <a:r>
              <a:rPr lang="en-GB" sz="3600" smtClean="0">
                <a:latin typeface="Freestyle Script" panose="030804020302050B0404" pitchFamily="66" charset="0"/>
                <a:hlinkClick r:id="rId2"/>
              </a:rPr>
              <a:t>secretary@st-anselms.kent.sch.uk</a:t>
            </a:r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1334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9371" y="969204"/>
            <a:ext cx="1167617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Freestyle Script" panose="030804020302050B0404" pitchFamily="66" charset="0"/>
              </a:rPr>
              <a:t>                            		</a:t>
            </a:r>
            <a:r>
              <a:rPr lang="en-GB" sz="3600" b="1" u="sng" dirty="0" smtClean="0">
                <a:latin typeface="Freestyle Script" panose="030804020302050B0404" pitchFamily="66" charset="0"/>
              </a:rPr>
              <a:t>Scoring System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</a:t>
            </a:r>
          </a:p>
          <a:p>
            <a:r>
              <a:rPr lang="en-GB" sz="3600" b="1" dirty="0">
                <a:latin typeface="Freestyle Script" panose="030804020302050B0404" pitchFamily="66" charset="0"/>
              </a:rPr>
              <a:t>	</a:t>
            </a:r>
            <a:r>
              <a:rPr lang="en-GB" sz="3600" b="1" dirty="0" smtClean="0">
                <a:latin typeface="Freestyle Script" panose="030804020302050B0404" pitchFamily="66" charset="0"/>
              </a:rPr>
              <a:t>				5 </a:t>
            </a:r>
            <a:r>
              <a:rPr lang="en-GB" sz="3600" b="1" dirty="0">
                <a:latin typeface="Freestyle Script" panose="030804020302050B0404" pitchFamily="66" charset="0"/>
              </a:rPr>
              <a:t>points </a:t>
            </a:r>
            <a:r>
              <a:rPr lang="en-GB" sz="3600" dirty="0">
                <a:latin typeface="Freestyle Script" panose="030804020302050B0404" pitchFamily="66" charset="0"/>
              </a:rPr>
              <a:t>for completing an activity.</a:t>
            </a:r>
            <a:endParaRPr lang="en-US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  <a:r>
              <a:rPr lang="en-GB" sz="3600" b="1" dirty="0" smtClean="0">
                <a:latin typeface="Freestyle Script" panose="030804020302050B0404" pitchFamily="66" charset="0"/>
              </a:rPr>
              <a:t>1 </a:t>
            </a:r>
            <a:r>
              <a:rPr lang="en-GB" sz="3600" b="1" dirty="0">
                <a:latin typeface="Freestyle Script" panose="030804020302050B0404" pitchFamily="66" charset="0"/>
              </a:rPr>
              <a:t>point </a:t>
            </a:r>
            <a:r>
              <a:rPr lang="en-GB" sz="3600" dirty="0">
                <a:latin typeface="Freestyle Script" panose="030804020302050B0404" pitchFamily="66" charset="0"/>
              </a:rPr>
              <a:t>per catch/circuit/second/length – so make sure </a:t>
            </a:r>
            <a:r>
              <a:rPr lang="en-GB" sz="3600" dirty="0" smtClean="0">
                <a:latin typeface="Freestyle Script" panose="030804020302050B0404" pitchFamily="66" charset="0"/>
              </a:rPr>
              <a:t>					you </a:t>
            </a:r>
            <a:r>
              <a:rPr lang="en-GB" sz="3600" dirty="0">
                <a:latin typeface="Freestyle Script" panose="030804020302050B0404" pitchFamily="66" charset="0"/>
              </a:rPr>
              <a:t>are c</a:t>
            </a:r>
            <a:r>
              <a:rPr lang="en-GB" sz="3600" dirty="0" smtClean="0">
                <a:latin typeface="Freestyle Script" panose="030804020302050B0404" pitchFamily="66" charset="0"/>
              </a:rPr>
              <a:t>ounting </a:t>
            </a:r>
            <a:r>
              <a:rPr lang="en-GB" sz="3600" dirty="0">
                <a:latin typeface="Freestyle Script" panose="030804020302050B0404" pitchFamily="66" charset="0"/>
              </a:rPr>
              <a:t>as you go </a:t>
            </a:r>
            <a:r>
              <a:rPr lang="en-GB" sz="3600" dirty="0" smtClean="0">
                <a:latin typeface="Freestyle Script" panose="030804020302050B0404" pitchFamily="66" charset="0"/>
              </a:rPr>
              <a:t>along</a:t>
            </a:r>
            <a:r>
              <a:rPr lang="en-GB" sz="3600" dirty="0">
                <a:latin typeface="Freestyle Script" panose="030804020302050B0404" pitchFamily="66" charset="0"/>
              </a:rPr>
              <a:t>!</a:t>
            </a:r>
            <a:endParaRPr lang="en-US" sz="3600" dirty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				</a:t>
            </a:r>
          </a:p>
          <a:p>
            <a:r>
              <a:rPr lang="en-GB" sz="3600" dirty="0">
                <a:latin typeface="Freestyle Script" panose="030804020302050B0404" pitchFamily="66" charset="0"/>
              </a:rPr>
              <a:t>	</a:t>
            </a:r>
            <a:r>
              <a:rPr lang="en-GB" sz="3600" dirty="0" smtClean="0">
                <a:latin typeface="Freestyle Script" panose="030804020302050B0404" pitchFamily="66" charset="0"/>
              </a:rPr>
              <a:t>				An </a:t>
            </a:r>
            <a:r>
              <a:rPr lang="en-GB" sz="3600" b="1" dirty="0">
                <a:latin typeface="Freestyle Script" panose="030804020302050B0404" pitchFamily="66" charset="0"/>
              </a:rPr>
              <a:t>extra 10 points </a:t>
            </a:r>
            <a:r>
              <a:rPr lang="en-GB" sz="3600" dirty="0">
                <a:latin typeface="Freestyle Script" panose="030804020302050B0404" pitchFamily="66" charset="0"/>
              </a:rPr>
              <a:t>if you complete every activity</a:t>
            </a:r>
            <a:r>
              <a:rPr lang="en-GB" sz="3600" b="1" dirty="0">
                <a:latin typeface="Freestyle Script" panose="030804020302050B0404" pitchFamily="66" charset="0"/>
              </a:rPr>
              <a:t>. </a:t>
            </a:r>
            <a:endParaRPr lang="en-US" sz="3600" dirty="0">
              <a:latin typeface="Freestyle Script" panose="030804020302050B0404" pitchFamily="66" charset="0"/>
            </a:endParaRPr>
          </a:p>
          <a:p>
            <a:endParaRPr lang="en-GB" sz="3600" dirty="0" smtClean="0">
              <a:latin typeface="Freestyle Script" panose="030804020302050B0404" pitchFamily="66" charset="0"/>
            </a:endParaRPr>
          </a:p>
          <a:p>
            <a:r>
              <a:rPr lang="en-GB" sz="3600" dirty="0" smtClean="0">
                <a:latin typeface="Freestyle Script" panose="030804020302050B0404" pitchFamily="66" charset="0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/>
          <a:stretch/>
        </p:blipFill>
        <p:spPr>
          <a:xfrm>
            <a:off x="0" y="333955"/>
            <a:ext cx="4849683" cy="659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17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3" t="1275" r="12563" b="51885"/>
          <a:stretch/>
        </p:blipFill>
        <p:spPr>
          <a:xfrm>
            <a:off x="3729161" y="246490"/>
            <a:ext cx="7080442" cy="613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82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t="6261" r="13056" b="8521"/>
          <a:stretch/>
        </p:blipFill>
        <p:spPr>
          <a:xfrm>
            <a:off x="3951798" y="0"/>
            <a:ext cx="4309607" cy="682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55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2" t="5566" r="13384" b="13391"/>
          <a:stretch/>
        </p:blipFill>
        <p:spPr>
          <a:xfrm>
            <a:off x="3792772" y="0"/>
            <a:ext cx="4532244" cy="682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57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5797" r="12236" b="12232"/>
          <a:stretch/>
        </p:blipFill>
        <p:spPr>
          <a:xfrm>
            <a:off x="3792771" y="0"/>
            <a:ext cx="4516342" cy="679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36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9" t="7421" r="12399" b="14667"/>
          <a:stretch/>
        </p:blipFill>
        <p:spPr>
          <a:xfrm>
            <a:off x="3856383" y="32790"/>
            <a:ext cx="4804053" cy="6825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57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8348" r="12728" b="15362"/>
          <a:stretch/>
        </p:blipFill>
        <p:spPr>
          <a:xfrm>
            <a:off x="3912041" y="43068"/>
            <a:ext cx="4836738" cy="681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15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8000" r="12236" b="15131"/>
          <a:stretch/>
        </p:blipFill>
        <p:spPr>
          <a:xfrm>
            <a:off x="3896138" y="87464"/>
            <a:ext cx="4799627" cy="677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16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1" t="8579" r="12728" b="14435"/>
          <a:stretch/>
        </p:blipFill>
        <p:spPr>
          <a:xfrm>
            <a:off x="3912041" y="19214"/>
            <a:ext cx="4820108" cy="683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316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0" t="10899" r="12399" b="13507"/>
          <a:stretch/>
        </p:blipFill>
        <p:spPr>
          <a:xfrm>
            <a:off x="3991555" y="66922"/>
            <a:ext cx="4794636" cy="675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998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9" t="10202" r="12728" b="13855"/>
          <a:stretch/>
        </p:blipFill>
        <p:spPr>
          <a:xfrm>
            <a:off x="3983603" y="174264"/>
            <a:ext cx="4715123" cy="662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35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24315" y="0"/>
            <a:ext cx="2450260" cy="3714244"/>
            <a:chOff x="341492" y="0"/>
            <a:chExt cx="1657350" cy="2762250"/>
          </a:xfrm>
        </p:grpSpPr>
        <p:grpSp>
          <p:nvGrpSpPr>
            <p:cNvPr id="5" name="Group 4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8" name="Oval 7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3" t="9739" r="12892" b="13623"/>
          <a:stretch/>
        </p:blipFill>
        <p:spPr>
          <a:xfrm>
            <a:off x="3959749" y="31142"/>
            <a:ext cx="4843868" cy="682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84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41492" y="0"/>
            <a:ext cx="2450260" cy="3714244"/>
            <a:chOff x="341492" y="0"/>
            <a:chExt cx="1657350" cy="2762250"/>
          </a:xfrm>
        </p:grpSpPr>
        <p:grpSp>
          <p:nvGrpSpPr>
            <p:cNvPr id="3" name="Group 2"/>
            <p:cNvGrpSpPr/>
            <p:nvPr/>
          </p:nvGrpSpPr>
          <p:grpSpPr>
            <a:xfrm>
              <a:off x="341492" y="0"/>
              <a:ext cx="1657350" cy="2762250"/>
              <a:chOff x="341492" y="0"/>
              <a:chExt cx="1657350" cy="2762250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1492" y="0"/>
                <a:ext cx="1657350" cy="2762250"/>
              </a:xfrm>
              <a:prstGeom prst="rect">
                <a:avLst/>
              </a:prstGeom>
            </p:spPr>
          </p:pic>
          <p:sp>
            <p:nvSpPr>
              <p:cNvPr id="6" name="Oval 5"/>
              <p:cNvSpPr/>
              <p:nvPr/>
            </p:nvSpPr>
            <p:spPr>
              <a:xfrm>
                <a:off x="744466" y="1535502"/>
                <a:ext cx="906308" cy="88401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668" y="1633782"/>
              <a:ext cx="702998" cy="687456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-337896" y="118032"/>
            <a:ext cx="12751077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FF0000"/>
                </a:solidFill>
                <a:latin typeface="Freestyle Script" panose="030804020302050B0404" pitchFamily="66" charset="0"/>
              </a:rPr>
              <a:t>Read the instructions</a:t>
            </a:r>
          </a:p>
          <a:p>
            <a:pPr algn="ctr"/>
            <a:r>
              <a:rPr lang="en-GB" sz="5400" b="1" dirty="0" smtClean="0">
                <a:solidFill>
                  <a:srgbClr val="FF6600"/>
                </a:solidFill>
                <a:latin typeface="Freestyle Script" panose="030804020302050B0404" pitchFamily="66" charset="0"/>
              </a:rPr>
              <a:t>Complete 2 challenges each day</a:t>
            </a:r>
          </a:p>
          <a:p>
            <a:pPr algn="ctr"/>
            <a:r>
              <a:rPr lang="en-GB" sz="5400" b="1" dirty="0" smtClean="0">
                <a:solidFill>
                  <a:srgbClr val="FFC000"/>
                </a:solidFill>
                <a:latin typeface="Freestyle Script" panose="030804020302050B0404" pitchFamily="66" charset="0"/>
              </a:rPr>
              <a:t>Log your score</a:t>
            </a:r>
          </a:p>
          <a:p>
            <a:pPr algn="ctr"/>
            <a:r>
              <a:rPr lang="en-GB" sz="5400" b="1" dirty="0" smtClean="0">
                <a:solidFill>
                  <a:srgbClr val="92D050"/>
                </a:solidFill>
                <a:latin typeface="Freestyle Script" panose="030804020302050B0404" pitchFamily="66" charset="0"/>
              </a:rPr>
              <a:t>Win points for your team</a:t>
            </a:r>
          </a:p>
          <a:p>
            <a:pPr algn="ctr"/>
            <a:r>
              <a:rPr lang="en-GB" sz="5400" b="1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Send us your score sheet and photos </a:t>
            </a:r>
          </a:p>
          <a:p>
            <a:pPr algn="ctr"/>
            <a:r>
              <a:rPr lang="en-GB" sz="5400" b="1" u="sng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by Midday on Friday 3</a:t>
            </a:r>
            <a:r>
              <a:rPr lang="en-GB" sz="5400" b="1" u="sng" baseline="30000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rd</a:t>
            </a:r>
            <a:r>
              <a:rPr lang="en-GB" sz="5400" b="1" u="sng" dirty="0" smtClean="0">
                <a:solidFill>
                  <a:srgbClr val="00B0F0"/>
                </a:solidFill>
                <a:latin typeface="Freestyle Script" panose="030804020302050B0404" pitchFamily="66" charset="0"/>
              </a:rPr>
              <a:t> July </a:t>
            </a:r>
          </a:p>
          <a:p>
            <a:pPr algn="ctr"/>
            <a:r>
              <a:rPr lang="en-GB" sz="5200" b="1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We’ll add up the scores &amp; announce the winners on Monday 6</a:t>
            </a:r>
            <a:r>
              <a:rPr lang="en-GB" sz="5200" b="1" baseline="30000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th</a:t>
            </a:r>
            <a:r>
              <a:rPr lang="en-GB" sz="5200" b="1" dirty="0" smtClean="0">
                <a:solidFill>
                  <a:srgbClr val="CC0099"/>
                </a:solidFill>
                <a:latin typeface="Freestyle Script" panose="030804020302050B0404" pitchFamily="66" charset="0"/>
              </a:rPr>
              <a:t> July!</a:t>
            </a:r>
          </a:p>
          <a:p>
            <a:pPr algn="ctr"/>
            <a:r>
              <a:rPr lang="en-GB" sz="5200" b="1" dirty="0" smtClean="0">
                <a:solidFill>
                  <a:srgbClr val="7030A0"/>
                </a:solidFill>
                <a:latin typeface="Freestyle Script" panose="030804020302050B0404" pitchFamily="66" charset="0"/>
              </a:rPr>
              <a:t>Good Luck and have lots of fun!</a:t>
            </a:r>
            <a:endParaRPr lang="en-US" sz="5200" b="1" dirty="0">
              <a:solidFill>
                <a:srgbClr val="7030A0"/>
              </a:solidFill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712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328</Words>
  <Application>Microsoft Office PowerPoint</Application>
  <PresentationFormat>Widescreen</PresentationFormat>
  <Paragraphs>42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Freestyle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White</dc:creator>
  <cp:lastModifiedBy>Dionne King</cp:lastModifiedBy>
  <cp:revision>16</cp:revision>
  <cp:lastPrinted>2020-06-23T09:38:41Z</cp:lastPrinted>
  <dcterms:created xsi:type="dcterms:W3CDTF">2020-06-22T13:49:37Z</dcterms:created>
  <dcterms:modified xsi:type="dcterms:W3CDTF">2020-06-26T06:42:43Z</dcterms:modified>
</cp:coreProperties>
</file>