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60" r:id="rId3"/>
    <p:sldId id="259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488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332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918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693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250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35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98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519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54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935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714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030957C-DA60-4208-AB2F-2B239DFCF26B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749D63D5-F107-4AB8-BC83-D53AC012D6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7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Trees 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trees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062" y="2222034"/>
            <a:ext cx="3381375" cy="43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trees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83" y="2222034"/>
            <a:ext cx="3381375" cy="43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80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Today we are learning about the parts of a tree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Image result for tree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759" y="1287780"/>
            <a:ext cx="4208511" cy="517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66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3000" y="609600"/>
            <a:ext cx="3886200" cy="5670176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Do you know any parts of a tree already? </a:t>
            </a:r>
            <a: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/>
            </a:r>
            <a:b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n-GB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Tell your partner </a:t>
            </a:r>
            <a:endParaRPr lang="en-GB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tree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609" y="1006008"/>
            <a:ext cx="5848153" cy="487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32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3542" y="310854"/>
            <a:ext cx="5955387" cy="626475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72327" y="4316508"/>
            <a:ext cx="2825543" cy="1532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u="dbl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Roots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They gather water and nutrients to help the tree grow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151529" y="3884628"/>
            <a:ext cx="3573266" cy="143368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-42001" y="4856572"/>
            <a:ext cx="2825543" cy="1532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GB" sz="2800" u="dbl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Trunk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supports the leaves and the branches of the tree 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7355541" y="4921624"/>
            <a:ext cx="1667435" cy="71269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6527137" y="2616239"/>
            <a:ext cx="2993381" cy="6051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8638323" y="2111190"/>
            <a:ext cx="3200649" cy="1052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GB" sz="2400" u="dbl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Branch</a:t>
            </a:r>
          </a:p>
          <a:p>
            <a:pPr lvl="1"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provide the support to distribute the leaves efficiently</a:t>
            </a:r>
            <a:endParaRPr lang="en-GB" sz="2400" b="1" u="dbl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3328731" y="3079377"/>
            <a:ext cx="1565998" cy="46807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03188" y="2780966"/>
            <a:ext cx="2825543" cy="1532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GB" sz="2800" u="dbl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Leaves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gather water and nutrients for the tree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7245018" y="1102659"/>
            <a:ext cx="1393305" cy="10265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7960659" y="615594"/>
            <a:ext cx="4059018" cy="6484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GB" sz="2400" u="dbl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Twig</a:t>
            </a:r>
          </a:p>
          <a:p>
            <a:pPr lvl="1"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this is where the buds, fruits and flowers of the tree are</a:t>
            </a:r>
            <a:endParaRPr lang="en-GB" sz="2400" b="1" u="dbl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2662518" y="430306"/>
            <a:ext cx="1398494" cy="8337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-316501" y="430306"/>
            <a:ext cx="3328642" cy="1532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GB" sz="2800" u="dbl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Crown </a:t>
            </a:r>
          </a:p>
          <a:p>
            <a:pPr lvl="1"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The crown is made up of the leaves and branches at the top of a tree</a:t>
            </a:r>
            <a:endParaRPr lang="en-GB" sz="2400" u="dbl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082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8" grpId="0"/>
      <p:bldP spid="22" grpId="0"/>
      <p:bldP spid="30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omic Sans MS" panose="030F0702030302020204" pitchFamily="66" charset="0"/>
              </a:rPr>
              <a:t>Buds, fruit and flowers </a:t>
            </a:r>
            <a:endParaRPr lang="en-GB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541" y="2057400"/>
            <a:ext cx="3769659" cy="2837329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 bud </a:t>
            </a:r>
            <a:r>
              <a:rPr lang="en-GB" sz="3600" dirty="0">
                <a:latin typeface="Comic Sans MS" panose="030F0702030302020204" pitchFamily="66" charset="0"/>
              </a:rPr>
              <a:t>is an undeveloped shoot from which leaves or flower parts grow.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267200" y="2057397"/>
            <a:ext cx="3823447" cy="28373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The fruits of the tree is the part which you can eat like on an apple tree.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090647" y="2057398"/>
            <a:ext cx="4101353" cy="28373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Flowers are show bit of the tree. They attract insects to help pollination.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Image result for tree bu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2" r="43034"/>
          <a:stretch/>
        </p:blipFill>
        <p:spPr bwMode="auto">
          <a:xfrm>
            <a:off x="1855694" y="4419603"/>
            <a:ext cx="1855694" cy="243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Image result for tree fru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30" name="Picture 10" descr="Image result for tree frui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788" y="4579940"/>
            <a:ext cx="2430459" cy="243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Image result for tree flow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668" y="4579940"/>
            <a:ext cx="3483685" cy="261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53</TotalTime>
  <Words>142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Comic Sans MS</vt:lpstr>
      <vt:lpstr>Corbel</vt:lpstr>
      <vt:lpstr>Basis</vt:lpstr>
      <vt:lpstr>Trees </vt:lpstr>
      <vt:lpstr>Today we are learning about the parts of a tree</vt:lpstr>
      <vt:lpstr>Do you know any parts of a tree already?   Tell your partner </vt:lpstr>
      <vt:lpstr>PowerPoint Presentation</vt:lpstr>
      <vt:lpstr>Buds, fruit and flowers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Plants</dc:title>
  <dc:creator>Megan Mullan</dc:creator>
  <cp:lastModifiedBy>Dionne King</cp:lastModifiedBy>
  <cp:revision>10</cp:revision>
  <dcterms:created xsi:type="dcterms:W3CDTF">2017-05-24T12:07:55Z</dcterms:created>
  <dcterms:modified xsi:type="dcterms:W3CDTF">2020-06-05T10:33:18Z</dcterms:modified>
</cp:coreProperties>
</file>