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2" r:id="rId2"/>
    <p:sldId id="263" r:id="rId3"/>
    <p:sldId id="264" r:id="rId4"/>
    <p:sldId id="265" r:id="rId5"/>
    <p:sldId id="266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69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1_SUM_B2_PP_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1_SUM_B2_PP_0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1_SUM_B2_PP_0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1_SUM_B2_PP_0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UM_B2_PP_0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5898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Office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Dionne King</cp:lastModifiedBy>
  <cp:revision>35</cp:revision>
  <dcterms:created xsi:type="dcterms:W3CDTF">2019-07-05T11:02:13Z</dcterms:created>
  <dcterms:modified xsi:type="dcterms:W3CDTF">2020-06-10T06:36:27Z</dcterms:modified>
</cp:coreProperties>
</file>