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54" autoAdjust="0"/>
    <p:restoredTop sz="94511"/>
  </p:normalViewPr>
  <p:slideViewPr>
    <p:cSldViewPr snapToGrid="0" snapToObjects="1">
      <p:cViewPr varScale="1">
        <p:scale>
          <a:sx n="70" d="100"/>
          <a:sy n="70" d="100"/>
        </p:scale>
        <p:origin x="7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2F122A-BC3B-A244-A243-9DD515867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03D9F36-46EC-2F4E-A702-F83647AD7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BAD6F2E-03B8-6E4A-8CB4-6801E9A4D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3BFB7EA-5DD4-A540-B483-7430B7151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44E386-E154-384B-82C4-C68D19541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0239EDF-055E-8941-9753-94373A2E9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34FFB93-10A2-C945-B551-68F50C603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E0BA50B-0895-1A40-AE46-69AF59FD3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2020-06-29T06:29:09Z</dcterms:modified>
</cp:coreProperties>
</file>