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5" r:id="rId2"/>
    <p:sldId id="266" r:id="rId3"/>
    <p:sldId id="267" r:id="rId4"/>
    <p:sldId id="268" r:id="rId5"/>
    <p:sldId id="269" r:id="rId6"/>
    <p:sldId id="270" r:id="rId7"/>
    <p:sldId id="271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633" autoAdjust="0"/>
    <p:restoredTop sz="94595"/>
  </p:normalViewPr>
  <p:slideViewPr>
    <p:cSldViewPr snapToGrid="0" snapToObjects="1">
      <p:cViewPr varScale="1">
        <p:scale>
          <a:sx n="70" d="100"/>
          <a:sy n="70" d="100"/>
        </p:scale>
        <p:origin x="67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AB84B9E0-4B12-054B-913D-F97F2A9CDB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42314149-8A72-C048-8880-DB993C96A9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062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5A9D92C8-C58E-9640-A0FA-6E421527D2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D98B13D6-841A-224E-82FE-FB2A9C73D9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1321C05E-F907-5F42-AC42-6E93CA0499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F8A74A90-8F6A-BF4F-AF22-384DE67BC8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E1CB2C64-3959-DF4F-88F6-4A7973217A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0</Words>
  <Application>Microsoft Office PowerPoint</Application>
  <PresentationFormat>On-screen Show (4:3)</PresentationFormat>
  <Paragraphs>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Dionne King</cp:lastModifiedBy>
  <cp:revision>36</cp:revision>
  <dcterms:created xsi:type="dcterms:W3CDTF">2019-07-05T11:02:13Z</dcterms:created>
  <dcterms:modified xsi:type="dcterms:W3CDTF">2020-06-16T06:36:08Z</dcterms:modified>
</cp:coreProperties>
</file>