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1"/>
  </p:notesMasterIdLst>
  <p:sldIdLst>
    <p:sldId id="271" r:id="rId6"/>
    <p:sldId id="426" r:id="rId7"/>
    <p:sldId id="427" r:id="rId8"/>
    <p:sldId id="428" r:id="rId9"/>
    <p:sldId id="429" r:id="rId10"/>
    <p:sldId id="430" r:id="rId11"/>
    <p:sldId id="431" r:id="rId12"/>
    <p:sldId id="432" r:id="rId13"/>
    <p:sldId id="433" r:id="rId14"/>
    <p:sldId id="434" r:id="rId15"/>
    <p:sldId id="436" r:id="rId16"/>
    <p:sldId id="437" r:id="rId17"/>
    <p:sldId id="438" r:id="rId18"/>
    <p:sldId id="439" r:id="rId19"/>
    <p:sldId id="440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4" d="100"/>
          <a:sy n="74" d="100"/>
        </p:scale>
        <p:origin x="1110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237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5752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668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02651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8401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82319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58654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0644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77834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44720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3048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3464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5499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8438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=""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=""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=""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=""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32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33.png"/><Relationship Id="rId9" Type="http://schemas.openxmlformats.org/officeDocument/2006/relationships/image" Target="../media/image26.png"/><Relationship Id="rId1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27927" y="2568499"/>
            <a:ext cx="8105482" cy="1799955"/>
          </a:xfrm>
          <a:prstGeom prst="rect">
            <a:avLst/>
          </a:prstGeom>
        </p:spPr>
      </p:pic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013656"/>
            <a:ext cx="6116406" cy="2074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Times New Roman" panose="02020603050405020304" pitchFamily="18" charset="0"/>
              </a:rPr>
              <a:t>Reasoning </a:t>
            </a:r>
            <a:r>
              <a:rPr lang="en-GB" altLang="en-US" sz="440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ANSWERS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960988" y="765475"/>
                <a:ext cx="8056280" cy="60016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says,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This is what he does: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                                        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Bariol Regular" panose="02000506040000020003" pitchFamily="2" charset="0"/>
                  </a:rPr>
                  <a:t>                         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20</a:t>
                </a: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it possible to work out 60 </a:t>
                </a:r>
                <a14:m>
                  <m:oMath xmlns:m="http://schemas.openxmlformats.org/officeDocument/2006/math">
                    <m:r>
                      <a:rPr lang="en-GB" sz="2000" i="1" dirty="0">
                        <a:solidFill>
                          <a:prstClr val="black"/>
                        </a:solidFill>
                        <a:latin typeface="Cambria Math"/>
                      </a:rPr>
                      <m:t>÷ 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in the same way</a:t>
                </a:r>
                <a:r>
                  <a:rPr lang="en-GB" sz="2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Yes</a:t>
                </a: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Prove it</a:t>
                </a:r>
                <a:r>
                  <a:rPr lang="en-GB" sz="2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. </a:t>
                </a: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60 is 6 tens   </a:t>
                </a:r>
                <a:r>
                  <a:rPr lang="en-GB" sz="2000" dirty="0" err="1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lll</a:t>
                </a: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</a:t>
                </a:r>
                <a:r>
                  <a:rPr lang="en-GB" sz="2000" dirty="0" err="1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lll</a:t>
                </a: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  So 60÷2 = 30</a:t>
                </a: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it possible to work out 60 </a:t>
                </a:r>
                <a14:m>
                  <m:oMath xmlns:m="http://schemas.openxmlformats.org/officeDocument/2006/math">
                    <m:r>
                      <a:rPr lang="en-GB" sz="2000" i="1" dirty="0">
                        <a:solidFill>
                          <a:prstClr val="black"/>
                        </a:solidFill>
                        <a:latin typeface="Cambria Math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  <a:r>
                  <a:rPr lang="en-GB" sz="2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Yes    the answer is 15</a:t>
                </a:r>
                <a:endParaRPr lang="en-GB" sz="2000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What is different about this calculation</a:t>
                </a:r>
                <a:r>
                  <a:rPr lang="en-GB" sz="2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? </a:t>
                </a:r>
                <a:r>
                  <a:rPr lang="en-GB" sz="20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You have to use ones </a:t>
                </a:r>
                <a:r>
                  <a:rPr lang="en-GB" sz="2000" dirty="0" err="1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aswell</a:t>
                </a:r>
                <a:endParaRPr lang="en-GB" sz="2000" dirty="0" smtClean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l…..       </a:t>
                </a:r>
                <a:r>
                  <a:rPr lang="en-GB" sz="2800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l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…..      l …..     </a:t>
                </a:r>
                <a:r>
                  <a:rPr lang="en-GB" sz="2800" dirty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l</a:t>
                </a:r>
                <a:r>
                  <a:rPr lang="en-GB" sz="2800" dirty="0" smtClean="0">
                    <a:solidFill>
                      <a:srgbClr val="FF0000"/>
                    </a:solidFill>
                    <a:latin typeface="Gill Sans MT" panose="020B0502020104020203" pitchFamily="34" charset="0"/>
                  </a:rPr>
                  <a:t> …..    </a:t>
                </a:r>
                <a:endParaRPr lang="en-GB" sz="2800" dirty="0" smtClean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000" dirty="0">
                  <a:solidFill>
                    <a:srgbClr val="FF0000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988" y="765475"/>
                <a:ext cx="8056280" cy="6001643"/>
              </a:xfrm>
              <a:prstGeom prst="rect">
                <a:avLst/>
              </a:prstGeom>
              <a:blipFill rotWithShape="0">
                <a:blip r:embed="rId3"/>
                <a:stretch>
                  <a:fillRect l="-1590" t="-1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ounded Rectangular Callout 11"/>
              <p:cNvSpPr/>
              <p:nvPr/>
            </p:nvSpPr>
            <p:spPr>
              <a:xfrm>
                <a:off x="3972400" y="821759"/>
                <a:ext cx="4555949" cy="1402835"/>
              </a:xfrm>
              <a:prstGeom prst="wedgeRoundRectCallout">
                <a:avLst>
                  <a:gd name="adj1" fmla="val -64472"/>
                  <a:gd name="adj2" fmla="val 46969"/>
                  <a:gd name="adj3" fmla="val 16667"/>
                </a:avLst>
              </a:prstGeom>
              <a:solidFill>
                <a:srgbClr val="00B050">
                  <a:alpha val="20000"/>
                </a:srgbClr>
              </a:solidFill>
              <a:ln w="2857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I can work out 40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Calibri" charset="0"/>
                    <a:cs typeface="Times New Roman" charset="0"/>
                  </a:rPr>
                  <a:t> 2 easily because I know that 40 is the same as 4 tens. </a:t>
                </a: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Calibri" charset="0"/>
                  <a:cs typeface="Times New Roman" charset="0"/>
                </a:endParaRPr>
              </a:p>
            </p:txBody>
          </p:sp>
        </mc:Choice>
        <mc:Fallback xmlns="">
          <p:sp>
            <p:nvSpPr>
              <p:cNvPr id="12" name="Rounded Rectangular Callout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2400" y="821759"/>
                <a:ext cx="4555949" cy="1402835"/>
              </a:xfrm>
              <a:prstGeom prst="wedgeRoundRectCallout">
                <a:avLst>
                  <a:gd name="adj1" fmla="val -64472"/>
                  <a:gd name="adj2" fmla="val 46969"/>
                  <a:gd name="adj3" fmla="val 16667"/>
                </a:avLst>
              </a:prstGeom>
              <a:blipFill>
                <a:blip r:embed="rId4"/>
                <a:stretch>
                  <a:fillRect t="-5532" r="-2417" b="-10638"/>
                </a:stretch>
              </a:blipFill>
              <a:ln w="285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52551" y="1447239"/>
            <a:ext cx="1428286" cy="111016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8701" y="1046509"/>
            <a:ext cx="407886" cy="2053338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5349922" y="2816118"/>
            <a:ext cx="1542197" cy="154219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430" y="2926013"/>
            <a:ext cx="251174" cy="126443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604" y="2926012"/>
            <a:ext cx="251174" cy="1264435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7006939" y="2816118"/>
            <a:ext cx="1542197" cy="154219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447" y="2926013"/>
            <a:ext cx="251174" cy="126443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621" y="2926012"/>
            <a:ext cx="251174" cy="12644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470" y="3183539"/>
            <a:ext cx="346347" cy="512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56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has 20 sweets and shares them between 5 friends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20 ÷ 5 = 4 each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has 20 sweets and shares them between 10 friends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20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÷ 10 =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 each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Whose friends will receive the most sweets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Alex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 20 ÷ 5 = 4 each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20 ÷ 10 =  2 each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User\images\red-swee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3983" y="4310542"/>
            <a:ext cx="1476857" cy="2075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C:\Users\User\images\red-sweet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01" y="3837903"/>
            <a:ext cx="1476857" cy="177295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267582"/>
              </p:ext>
            </p:extLst>
          </p:nvPr>
        </p:nvGraphicFramePr>
        <p:xfrm>
          <a:off x="10023567" y="1433665"/>
          <a:ext cx="3310296" cy="697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7574">
                  <a:extLst>
                    <a:ext uri="{9D8B030D-6E8A-4147-A177-3AD203B41FA5}">
                      <a16:colId xmlns="" xmlns:a16="http://schemas.microsoft.com/office/drawing/2014/main" val="1359608921"/>
                    </a:ext>
                  </a:extLst>
                </a:gridCol>
                <a:gridCol w="827574">
                  <a:extLst>
                    <a:ext uri="{9D8B030D-6E8A-4147-A177-3AD203B41FA5}">
                      <a16:colId xmlns="" xmlns:a16="http://schemas.microsoft.com/office/drawing/2014/main" val="334253975"/>
                    </a:ext>
                  </a:extLst>
                </a:gridCol>
                <a:gridCol w="827574">
                  <a:extLst>
                    <a:ext uri="{9D8B030D-6E8A-4147-A177-3AD203B41FA5}">
                      <a16:colId xmlns="" xmlns:a16="http://schemas.microsoft.com/office/drawing/2014/main" val="1083311006"/>
                    </a:ext>
                  </a:extLst>
                </a:gridCol>
                <a:gridCol w="827574">
                  <a:extLst>
                    <a:ext uri="{9D8B030D-6E8A-4147-A177-3AD203B41FA5}">
                      <a16:colId xmlns="" xmlns:a16="http://schemas.microsoft.com/office/drawing/2014/main" val="2681817582"/>
                    </a:ext>
                  </a:extLst>
                </a:gridCol>
              </a:tblGrid>
              <a:tr h="69776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292022063"/>
                  </a:ext>
                </a:extLst>
              </a:tr>
            </a:tbl>
          </a:graphicData>
        </a:graphic>
      </p:graphicFrame>
      <p:sp>
        <p:nvSpPr>
          <p:cNvPr id="15" name="Right Brace 14"/>
          <p:cNvSpPr/>
          <p:nvPr/>
        </p:nvSpPr>
        <p:spPr>
          <a:xfrm rot="16200000">
            <a:off x="11547278" y="-404599"/>
            <a:ext cx="262875" cy="3310297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have 30 counters.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different ways can you put them into equal groups?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 groups of 15        3 groups of 10       5 groups of 6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15 groups of 2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      10 groups of </a:t>
            </a:r>
            <a:r>
              <a:rPr lang="en-GB" sz="2400" dirty="0">
                <a:solidFill>
                  <a:srgbClr val="FF0000"/>
                </a:solidFill>
                <a:latin typeface="Gill Sans MT" panose="020B0502020104020203" pitchFamily="34" charset="0"/>
              </a:rPr>
              <a:t>3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       6 </a:t>
            </a:r>
            <a:r>
              <a:rPr lang="en-GB" sz="2400" dirty="0">
                <a:solidFill>
                  <a:srgbClr val="FF0000"/>
                </a:solidFill>
                <a:latin typeface="Gill Sans MT" panose="020B0502020104020203" pitchFamily="34" charset="0"/>
              </a:rPr>
              <a:t>groups of 5 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002663" y="3382982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509702" y="3496928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931725" y="3112718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231263" y="2902269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998921" y="3535382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541721" y="3078767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758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some counters.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makes 5 equal groups.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amount he started with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greater than 10 but less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than 35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counters could he have started with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15     20     25      30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will be in each group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15 = 3 in each group      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20 = 4 in each group               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25 = 65 in each group             30 = 6 in each group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1539">
            <a:off x="5833066" y="1681308"/>
            <a:ext cx="1917390" cy="1550510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246485" y="1060260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374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have 24 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divide it equally between 2 friends.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will they get each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12p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 have 24 p in 2 p coins.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2 p coins do I have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12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Consider the two questions above.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 and what is different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They are both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24 ÷ 2 = 12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One is friends = 12             One is money = 12p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19" y="0"/>
            <a:ext cx="1212271" cy="111478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618" y="895575"/>
            <a:ext cx="1212272" cy="11995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5961" y="1874926"/>
            <a:ext cx="1152930" cy="114869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2112" y="2855276"/>
            <a:ext cx="1360627" cy="121227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289" y="3835626"/>
            <a:ext cx="1212272" cy="121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1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and Annie have some counters.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Tommy shares his counters into 2 equal groups.</a:t>
            </a: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He has 15 in each group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= 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 x 15 = </a:t>
            </a:r>
            <a:r>
              <a:rPr lang="en-GB" sz="2400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30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    30 ÷ 2= 15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Annie </a:t>
            </a: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groups her counters in twos.  </a:t>
            </a: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She has 19 groups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   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 x 19 = </a:t>
            </a:r>
            <a:r>
              <a:rPr lang="en-GB" sz="2400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38 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        38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÷ 19 = 2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Who has more counters and by how many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Annie has 8 more counters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How did you work it out?</a:t>
            </a:r>
          </a:p>
        </p:txBody>
      </p:sp>
      <p:sp>
        <p:nvSpPr>
          <p:cNvPr id="12" name="Oval 11"/>
          <p:cNvSpPr/>
          <p:nvPr/>
        </p:nvSpPr>
        <p:spPr>
          <a:xfrm>
            <a:off x="10246485" y="1060260"/>
            <a:ext cx="539058" cy="52281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690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has shared some grapes equally between two friends.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friend receives fewer than 50 grapes.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Complete the sentences to describe the number of grapes Ron started with.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must have started with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… </a:t>
            </a:r>
            <a:r>
              <a:rPr lang="en-US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98 grapes</a:t>
            </a: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could have started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with…</a:t>
            </a:r>
            <a:r>
              <a:rPr lang="en-US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96 grapes</a:t>
            </a: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can’t have started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with… </a:t>
            </a:r>
            <a:r>
              <a:rPr lang="en-US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100 grapes</a:t>
            </a:r>
            <a:endParaRPr lang="en-US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42183" y="1285527"/>
            <a:ext cx="1164509" cy="85770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484" y="1285527"/>
            <a:ext cx="1282989" cy="8860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519" y="653225"/>
            <a:ext cx="895135" cy="126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6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 </a:t>
            </a: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b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12 is an odd number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False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Prove your answer using concrete, pictorial and abstract representations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Numbers go odd   even   odd   even……11 is odd so 12 must be even</a:t>
            </a:r>
          </a:p>
          <a:p>
            <a:pPr lvl="0">
              <a:defRPr/>
            </a:pPr>
            <a:r>
              <a:rPr lang="en-GB" sz="20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12 can be divided by 2     Odd numbers can’t</a:t>
            </a:r>
          </a:p>
          <a:p>
            <a:pPr lvl="0">
              <a:defRPr/>
            </a:pP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 smtClean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0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000" dirty="0">
                <a:solidFill>
                  <a:srgbClr val="FF0000"/>
                </a:solidFill>
                <a:latin typeface="Gill Sans MT" panose="020B0502020104020203" pitchFamily="34" charset="0"/>
              </a:rPr>
              <a:t>                         </a:t>
            </a:r>
            <a:r>
              <a:rPr lang="en-GB" sz="4400" b="1" dirty="0" smtClean="0">
                <a:latin typeface="Gill Sans MT" panose="020B0502020104020203" pitchFamily="34" charset="0"/>
              </a:rPr>
              <a:t>÷   2 = </a:t>
            </a:r>
            <a:endParaRPr lang="en-GB" sz="4400" b="1" dirty="0" smtClean="0"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each approach.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256" y="5055807"/>
            <a:ext cx="465573" cy="6560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485" y="4883225"/>
            <a:ext cx="867659" cy="6560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221" y="1143965"/>
            <a:ext cx="846496" cy="8288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076" y="1073424"/>
            <a:ext cx="775955" cy="8994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085" y="4816747"/>
            <a:ext cx="804171" cy="1146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1864284"/>
            <a:ext cx="807699" cy="114629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2922096"/>
            <a:ext cx="807699" cy="143904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76" y="2896593"/>
            <a:ext cx="828861" cy="143904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4245362"/>
            <a:ext cx="818280" cy="171768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88" y="4447381"/>
            <a:ext cx="628497" cy="1313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17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 that when he adds two odd numbers together, his total will be even.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he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Yes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 + 3 = 4 (even)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 + 3 = 6 (even)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5 + 3 = 8 (even)</a:t>
            </a:r>
          </a:p>
          <a:p>
            <a:pPr lvl="0">
              <a:defRPr/>
            </a:pP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4 + 6 = 10 (even)</a:t>
            </a:r>
            <a:endParaRPr lang="en-GB" sz="24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else can you find out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Even and even = even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6154">
            <a:off x="5126934" y="2214785"/>
            <a:ext cx="1295517" cy="18466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8612">
            <a:off x="7112276" y="1867857"/>
            <a:ext cx="1291596" cy="230118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0113" y="575842"/>
            <a:ext cx="465573" cy="6560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1297" y="558638"/>
            <a:ext cx="867659" cy="6560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2221" y="1143965"/>
            <a:ext cx="846496" cy="8288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076" y="1073424"/>
            <a:ext cx="775955" cy="89940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965" y="1889058"/>
            <a:ext cx="804171" cy="114629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1864284"/>
            <a:ext cx="807699" cy="11462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2922096"/>
            <a:ext cx="807699" cy="143904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676" y="2896593"/>
            <a:ext cx="828861" cy="143904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3206" y="4245362"/>
            <a:ext cx="818280" cy="171768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1257" y="4245362"/>
            <a:ext cx="821807" cy="171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75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party bag contains 5 sweets.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jar contains 5 party bags.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Ron has 75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party bags will he need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15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jars will he need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3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User\AppData\Local\Microsoft\Windows\INetCache\Content.Word\sweet_jar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92" y="1903573"/>
            <a:ext cx="2271985" cy="2064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141" y="0"/>
            <a:ext cx="1604362" cy="226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0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66671" y="765475"/>
            <a:ext cx="886066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number cards to make multiplication and division sentences.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can you make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</a:p>
          <a:p>
            <a:pPr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20 ÷ 2 = 10      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20 ÷ 10 =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       20 ÷ 5 = 4      20 ÷ 4 = 5</a:t>
            </a:r>
          </a:p>
          <a:p>
            <a:pPr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10 ÷ 5 = 2        10 ÷ 2 = 5</a:t>
            </a:r>
          </a:p>
          <a:p>
            <a:pPr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 x 5 = 10        10 x 2 = 20       4 x 5 = 20</a:t>
            </a:r>
          </a:p>
          <a:p>
            <a:pPr>
              <a:defRPr/>
            </a:pP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5 x 2 =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10       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 x 10 =  20    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5 x 4 = 20              </a:t>
            </a:r>
          </a:p>
          <a:p>
            <a:pPr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  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91761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517416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20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643071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768726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10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894380" y="2594564"/>
            <a:ext cx="1008000" cy="851297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9402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Mrs Owen has some sweets.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shares them equally between 10 tables.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sweets could each table have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10   20   30   40    50     60    70    80    90     100</a:t>
            </a: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as many ways as you can.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do you notice about your answers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They are multiples of 10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68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True or false?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Dividing by 10 is the same as dividing by 5 then dividing by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2   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True</a:t>
            </a:r>
          </a:p>
          <a:p>
            <a:pPr lvl="0">
              <a:defRPr/>
            </a:pPr>
            <a:endParaRPr lang="en-GB" sz="2800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20 ÷ 10 = </a:t>
            </a:r>
            <a:r>
              <a:rPr lang="en-GB" sz="2800" b="1" dirty="0">
                <a:solidFill>
                  <a:srgbClr val="FF0000"/>
                </a:solidFill>
                <a:latin typeface="Gill Sans MT" panose="020B0502020104020203" pitchFamily="34" charset="0"/>
              </a:rPr>
              <a:t>2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    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                </a:t>
            </a:r>
            <a:r>
              <a:rPr lang="en-GB" sz="2800" dirty="0">
                <a:solidFill>
                  <a:srgbClr val="FF0000"/>
                </a:solidFill>
                <a:latin typeface="Gill Sans MT" panose="020B0502020104020203" pitchFamily="34" charset="0"/>
              </a:rPr>
              <a:t>20 </a:t>
            </a:r>
            <a:r>
              <a:rPr lang="en-GB" sz="28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÷ 5 = 4       4 ÷ 2 = </a:t>
            </a:r>
            <a:r>
              <a:rPr lang="en-GB" sz="2800" b="1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2 </a:t>
            </a:r>
            <a:endParaRPr lang="en-GB" sz="2800" b="1" dirty="0">
              <a:solidFill>
                <a:srgbClr val="FF0000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459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03479" y="6548746"/>
            <a:ext cx="469212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60988" y="765475"/>
            <a:ext cx="805628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Cakes are sold in boxes of 10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 and Alex are trying to pack these cakes into boxes.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how you know</a:t>
            </a:r>
            <a:r>
              <a:rPr lang="en-GB" sz="24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 </a:t>
            </a:r>
            <a:r>
              <a:rPr lang="en-GB" sz="2400" dirty="0" smtClean="0">
                <a:solidFill>
                  <a:srgbClr val="FF0000"/>
                </a:solidFill>
                <a:latin typeface="Gill Sans MT" panose="020B0502020104020203" pitchFamily="34" charset="0"/>
              </a:rPr>
              <a:t>Alex is correct.  Jack has 5 groups of 12</a:t>
            </a: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2" name="Picture 11" descr="C:\Users\smonaghan\Desktop\images\face_3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2889" flipH="1">
            <a:off x="1124608" y="2074816"/>
            <a:ext cx="1282765" cy="103916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ular Callout 13"/>
          <p:cNvSpPr/>
          <p:nvPr/>
        </p:nvSpPr>
        <p:spPr>
          <a:xfrm>
            <a:off x="2634920" y="2311511"/>
            <a:ext cx="2510285" cy="972629"/>
          </a:xfrm>
          <a:prstGeom prst="wedgeRoundRectCallout">
            <a:avLst>
              <a:gd name="adj1" fmla="val -62678"/>
              <a:gd name="adj2" fmla="val 22866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5 groups of 10</a:t>
            </a:r>
          </a:p>
        </p:txBody>
      </p:sp>
      <p:sp>
        <p:nvSpPr>
          <p:cNvPr id="15" name="Rounded Rectangular Callout 14"/>
          <p:cNvSpPr/>
          <p:nvPr/>
        </p:nvSpPr>
        <p:spPr>
          <a:xfrm>
            <a:off x="5357964" y="2311511"/>
            <a:ext cx="2621680" cy="974635"/>
          </a:xfrm>
          <a:prstGeom prst="wedgeRoundRectCallout">
            <a:avLst>
              <a:gd name="adj1" fmla="val 64972"/>
              <a:gd name="adj2" fmla="val 1210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6 groups of 10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536734" y="3043647"/>
            <a:ext cx="756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  <a:endParaRPr lang="en-GB" sz="2800" dirty="0"/>
          </a:p>
        </p:txBody>
      </p:sp>
      <p:sp>
        <p:nvSpPr>
          <p:cNvPr id="17" name="Rectangle 16"/>
          <p:cNvSpPr/>
          <p:nvPr/>
        </p:nvSpPr>
        <p:spPr>
          <a:xfrm>
            <a:off x="8493810" y="3008913"/>
            <a:ext cx="853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09497" y="1375593"/>
            <a:ext cx="1595592" cy="21565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3775040"/>
            <a:ext cx="453704" cy="49455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112283"/>
            <a:ext cx="453704" cy="49455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449526"/>
            <a:ext cx="453704" cy="49455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4786769"/>
            <a:ext cx="453704" cy="49455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93" y="5124012"/>
            <a:ext cx="453704" cy="49455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3777083"/>
            <a:ext cx="453704" cy="49455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114326"/>
            <a:ext cx="453704" cy="49455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451569"/>
            <a:ext cx="453704" cy="49455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4788811"/>
            <a:ext cx="453704" cy="49455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818" y="5126054"/>
            <a:ext cx="453704" cy="49455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3774079"/>
            <a:ext cx="453704" cy="49455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111322"/>
            <a:ext cx="453704" cy="49455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448565"/>
            <a:ext cx="453704" cy="49455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4785807"/>
            <a:ext cx="453704" cy="49455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72" y="5123050"/>
            <a:ext cx="453704" cy="49455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3776122"/>
            <a:ext cx="453704" cy="49455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113364"/>
            <a:ext cx="453704" cy="49455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450607"/>
            <a:ext cx="453704" cy="49455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4787850"/>
            <a:ext cx="453704" cy="49455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96" y="5125093"/>
            <a:ext cx="453704" cy="49455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3776743"/>
            <a:ext cx="453704" cy="49455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113986"/>
            <a:ext cx="453704" cy="49455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451229"/>
            <a:ext cx="453704" cy="49455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4788472"/>
            <a:ext cx="453704" cy="49455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79" y="5125715"/>
            <a:ext cx="453704" cy="4945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3778786"/>
            <a:ext cx="453704" cy="494559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116029"/>
            <a:ext cx="453704" cy="494559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453271"/>
            <a:ext cx="453704" cy="49455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4790514"/>
            <a:ext cx="453704" cy="494559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103" y="5127757"/>
            <a:ext cx="453704" cy="494559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3775782"/>
            <a:ext cx="453704" cy="494559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113025"/>
            <a:ext cx="453704" cy="49455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450268"/>
            <a:ext cx="453704" cy="494559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4787510"/>
            <a:ext cx="453704" cy="494559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958" y="5124753"/>
            <a:ext cx="453704" cy="49455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3777824"/>
            <a:ext cx="453704" cy="49455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115067"/>
            <a:ext cx="453704" cy="49455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452310"/>
            <a:ext cx="453704" cy="49455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4789553"/>
            <a:ext cx="453704" cy="494559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2" y="5126796"/>
            <a:ext cx="453704" cy="49455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3775040"/>
            <a:ext cx="453704" cy="494559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112283"/>
            <a:ext cx="453704" cy="49455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449526"/>
            <a:ext cx="453704" cy="49455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4786769"/>
            <a:ext cx="453704" cy="494559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18" y="5124012"/>
            <a:ext cx="453704" cy="494559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3777083"/>
            <a:ext cx="453704" cy="49455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114326"/>
            <a:ext cx="453704" cy="494559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451569"/>
            <a:ext cx="453704" cy="49455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4788811"/>
            <a:ext cx="453704" cy="494559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842" y="5126054"/>
            <a:ext cx="453704" cy="49455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3774079"/>
            <a:ext cx="453704" cy="49455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111322"/>
            <a:ext cx="453704" cy="49455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448565"/>
            <a:ext cx="453704" cy="494559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4785807"/>
            <a:ext cx="453704" cy="494559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696" y="5123050"/>
            <a:ext cx="453704" cy="494559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3776122"/>
            <a:ext cx="453704" cy="494559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113364"/>
            <a:ext cx="453704" cy="494559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450607"/>
            <a:ext cx="453704" cy="494559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4787850"/>
            <a:ext cx="453704" cy="494559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521" y="5125093"/>
            <a:ext cx="453704" cy="494559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3773989"/>
            <a:ext cx="453704" cy="494559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111232"/>
            <a:ext cx="453704" cy="494559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448475"/>
            <a:ext cx="453704" cy="494559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4785718"/>
            <a:ext cx="453704" cy="494559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623" y="5122961"/>
            <a:ext cx="453704" cy="494559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3776032"/>
            <a:ext cx="453704" cy="494559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113275"/>
            <a:ext cx="453704" cy="494559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450518"/>
            <a:ext cx="453704" cy="494559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4787760"/>
            <a:ext cx="453704" cy="494559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448" y="5125003"/>
            <a:ext cx="453704" cy="494559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3773028"/>
            <a:ext cx="453704" cy="494559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110271"/>
            <a:ext cx="453704" cy="494559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447514"/>
            <a:ext cx="453704" cy="494559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4784756"/>
            <a:ext cx="453704" cy="494559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8302" y="5121999"/>
            <a:ext cx="453704" cy="494559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3775071"/>
            <a:ext cx="453704" cy="494559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112313"/>
            <a:ext cx="453704" cy="494559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449556"/>
            <a:ext cx="453704" cy="494559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4786799"/>
            <a:ext cx="453704" cy="494559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0126" y="5124042"/>
            <a:ext cx="453704" cy="494559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3775692"/>
            <a:ext cx="453704" cy="494559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112935"/>
            <a:ext cx="453704" cy="494559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450178"/>
            <a:ext cx="453704" cy="494559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4787421"/>
            <a:ext cx="453704" cy="494559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09" y="5124664"/>
            <a:ext cx="453704" cy="494559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3777735"/>
            <a:ext cx="453704" cy="494559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114978"/>
            <a:ext cx="453704" cy="494559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452220"/>
            <a:ext cx="453704" cy="494559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4789463"/>
            <a:ext cx="453704" cy="494559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33" y="5126706"/>
            <a:ext cx="453704" cy="494559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3774731"/>
            <a:ext cx="453704" cy="494559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111974"/>
            <a:ext cx="453704" cy="494559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449217"/>
            <a:ext cx="453704" cy="494559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4786459"/>
            <a:ext cx="453704" cy="494559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588" y="5123702"/>
            <a:ext cx="453704" cy="494559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3776773"/>
            <a:ext cx="453704" cy="494559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114016"/>
            <a:ext cx="453704" cy="494559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451259"/>
            <a:ext cx="453704" cy="494559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4788502"/>
            <a:ext cx="453704" cy="494559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412" y="5125745"/>
            <a:ext cx="453704" cy="494559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3773989"/>
            <a:ext cx="453704" cy="494559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111232"/>
            <a:ext cx="453704" cy="494559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448475"/>
            <a:ext cx="453704" cy="494559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4785718"/>
            <a:ext cx="453704" cy="494559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648" y="5122961"/>
            <a:ext cx="453704" cy="494559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3776032"/>
            <a:ext cx="453704" cy="494559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113275"/>
            <a:ext cx="453704" cy="494559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450518"/>
            <a:ext cx="453704" cy="494559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4787760"/>
            <a:ext cx="453704" cy="494559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472" y="5125003"/>
            <a:ext cx="453704" cy="494559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3773028"/>
            <a:ext cx="453704" cy="494559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110271"/>
            <a:ext cx="453704" cy="494559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447514"/>
            <a:ext cx="453704" cy="494559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4784756"/>
            <a:ext cx="453704" cy="494559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326" y="5121999"/>
            <a:ext cx="453704" cy="494559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3775071"/>
            <a:ext cx="453704" cy="494559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112313"/>
            <a:ext cx="453704" cy="494559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449556"/>
            <a:ext cx="453704" cy="494559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4786799"/>
            <a:ext cx="453704" cy="494559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151" y="5124042"/>
            <a:ext cx="453704" cy="494559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401198" y="3868056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ounded Rectangle 147"/>
          <p:cNvSpPr/>
          <p:nvPr/>
        </p:nvSpPr>
        <p:spPr>
          <a:xfrm>
            <a:off x="401198" y="4205788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Rounded Rectangle 148"/>
          <p:cNvSpPr/>
          <p:nvPr/>
        </p:nvSpPr>
        <p:spPr>
          <a:xfrm>
            <a:off x="401198" y="4555003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Rounded Rectangle 149"/>
          <p:cNvSpPr/>
          <p:nvPr/>
        </p:nvSpPr>
        <p:spPr>
          <a:xfrm>
            <a:off x="401198" y="4886415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Rounded Rectangle 150"/>
          <p:cNvSpPr/>
          <p:nvPr/>
        </p:nvSpPr>
        <p:spPr>
          <a:xfrm>
            <a:off x="401198" y="5224399"/>
            <a:ext cx="43668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Rounded Rectangle 151"/>
          <p:cNvSpPr/>
          <p:nvPr/>
        </p:nvSpPr>
        <p:spPr>
          <a:xfrm>
            <a:off x="5206473" y="3875668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Rounded Rectangle 153"/>
          <p:cNvSpPr/>
          <p:nvPr/>
        </p:nvSpPr>
        <p:spPr>
          <a:xfrm>
            <a:off x="5206473" y="4225013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Rounded Rectangle 154"/>
          <p:cNvSpPr/>
          <p:nvPr/>
        </p:nvSpPr>
        <p:spPr>
          <a:xfrm>
            <a:off x="5206473" y="4563118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Rounded Rectangle 155"/>
          <p:cNvSpPr/>
          <p:nvPr/>
        </p:nvSpPr>
        <p:spPr>
          <a:xfrm>
            <a:off x="5206473" y="4912463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Rounded Rectangle 156"/>
          <p:cNvSpPr/>
          <p:nvPr/>
        </p:nvSpPr>
        <p:spPr>
          <a:xfrm>
            <a:off x="5218754" y="5260114"/>
            <a:ext cx="3665074" cy="331412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Rounded Rectangle 157"/>
          <p:cNvSpPr/>
          <p:nvPr/>
        </p:nvSpPr>
        <p:spPr>
          <a:xfrm>
            <a:off x="8877371" y="3868056"/>
            <a:ext cx="661693" cy="1723470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0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2124</TotalTime>
  <Words>889</Words>
  <Application>Microsoft Office PowerPoint</Application>
  <PresentationFormat>A4 Paper (210x297 mm)</PresentationFormat>
  <Paragraphs>192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125</cp:revision>
  <dcterms:created xsi:type="dcterms:W3CDTF">2019-02-04T08:17:32Z</dcterms:created>
  <dcterms:modified xsi:type="dcterms:W3CDTF">2020-06-24T16:44:26Z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