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60" r:id="rId4"/>
    <p:sldId id="259" r:id="rId5"/>
    <p:sldId id="264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3BBFF-77C1-4BF1-A3B2-2505841100BA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D2BB1-BB31-4EB8-A961-18800A74EAA8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0B886-74BB-4D5E-9EA9-584482FE40E6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4CCD1-3502-4C30-947C-75FC88992007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797A-E8AF-4231-9C64-308C5BB9ED3E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4146-07E2-48CA-8629-5887ED47FCDB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7E718-B4F0-433E-A285-0013249184C0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44C4-3D72-4D6E-86A4-F5491DC49E6D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EA14-E6AC-4B59-973C-7A06B0EDE3E3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93879-1153-42D3-8EC7-7A3CC94658D3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E1496-D8B1-4FDC-98A5-AD2561A2EE12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D3855-5B08-4570-810C-DE4498675D2C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C1B1A-3400-4A09-B018-5620D6ADA4AF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E65E-8B04-4250-B4A9-5C65F355F1A2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881F-8E44-4F15-AB98-80B7869E49CA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D2069-43FA-49C5-9F0E-58E1EB237AEF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C05854CA-19F4-4771-B6A2-DA5C0742B220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B3B3F-C0CE-47CB-BCED-F49A710726FF}" type="datetimeFigureOut">
              <a:rPr lang="en-US" dirty="0"/>
              <a:t>6/4/2019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riKI7u72X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Wright Brothers  </a:t>
            </a:r>
            <a:endParaRPr lang="en-GB" dirty="0"/>
          </a:p>
        </p:txBody>
      </p:sp>
      <p:sp>
        <p:nvSpPr>
          <p:cNvPr id="5" name="AutoShape 8" descr="Image result for aeroplane"/>
          <p:cNvSpPr>
            <a:spLocks noGrp="1" noChangeAspect="1" noChangeArrowheads="1"/>
          </p:cNvSpPr>
          <p:nvPr>
            <p:ph type="subTitle"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GB" dirty="0" smtClean="0">
                <a:latin typeface="Comic Sans MS" panose="030F0702030302020204" pitchFamily="66" charset="0"/>
                <a:hlinkClick r:id="rId2"/>
              </a:rPr>
              <a:t>www.youtube.com/watch?v=RriKI7u72Xs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39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images of the wright broth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852" y="1028595"/>
            <a:ext cx="6096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77383" y="5118931"/>
            <a:ext cx="58584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brothers were called Wilbur and </a:t>
            </a:r>
            <a:r>
              <a:rPr lang="en-GB" sz="2800" dirty="0" smtClean="0">
                <a:latin typeface="Comic Sans MS" panose="030F0702030302020204" pitchFamily="66" charset="0"/>
              </a:rPr>
              <a:t>Orville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85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48441" y="1145136"/>
            <a:ext cx="9101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91253" y="560361"/>
            <a:ext cx="8601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Growing up they both loved inventing lots of different things.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4303" y="1958850"/>
            <a:ext cx="848135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They became interested in flying when their Dad gave them a toy helicopter that flew with the help of an elastic bands. </a:t>
            </a:r>
          </a:p>
          <a:p>
            <a:pPr algn="ctr"/>
            <a:endParaRPr lang="en-GB" sz="2800" dirty="0" smtClean="0"/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brothers </a:t>
            </a:r>
            <a:r>
              <a:rPr lang="en-GB" sz="3200" dirty="0" smtClean="0">
                <a:latin typeface="Comic Sans MS" panose="030F0702030302020204" pitchFamily="66" charset="0"/>
              </a:rPr>
              <a:t>started</a:t>
            </a:r>
            <a:r>
              <a:rPr lang="en-GB" sz="2800" dirty="0" smtClean="0">
                <a:latin typeface="Comic Sans MS" panose="030F0702030302020204" pitchFamily="66" charset="0"/>
              </a:rPr>
              <a:t> by building kites and then progressed onto gliders.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52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www.wright-brothers.org/Information_Desk/Help_with_Homework/Wright_Photos/Wright_Photos_images/1903_%20Practice_Fligh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28592" y="577740"/>
            <a:ext cx="5731510" cy="4147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546789" y="5042019"/>
            <a:ext cx="79048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In December 1903 they became the first to </a:t>
            </a:r>
            <a:r>
              <a:rPr lang="en-GB" sz="2400" dirty="0">
                <a:latin typeface="Comic Sans MS" panose="030F0702030302020204" pitchFamily="66" charset="0"/>
              </a:rPr>
              <a:t>make a </a:t>
            </a:r>
            <a:r>
              <a:rPr lang="en-GB" sz="2400" dirty="0" smtClean="0">
                <a:latin typeface="Comic Sans MS" panose="030F0702030302020204" pitchFamily="66" charset="0"/>
              </a:rPr>
              <a:t>successful </a:t>
            </a:r>
            <a:r>
              <a:rPr lang="en-GB" sz="2400" dirty="0">
                <a:latin typeface="Comic Sans MS" panose="030F0702030302020204" pitchFamily="66" charset="0"/>
              </a:rPr>
              <a:t>human flight with a craft that was powered by an </a:t>
            </a:r>
            <a:r>
              <a:rPr lang="en-GB" sz="2400" dirty="0" smtClean="0">
                <a:latin typeface="Comic Sans MS" panose="030F0702030302020204" pitchFamily="66" charset="0"/>
              </a:rPr>
              <a:t>engine. The flight lasted for 12 seconds.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63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09"/>
          <a:stretch>
            <a:fillRect/>
          </a:stretch>
        </p:blipFill>
        <p:spPr bwMode="auto">
          <a:xfrm>
            <a:off x="3018817" y="2721658"/>
            <a:ext cx="4908550" cy="2992437"/>
          </a:xfrm>
          <a:prstGeom prst="rect">
            <a:avLst/>
          </a:prstGeom>
          <a:noFill/>
          <a:ln w="28575">
            <a:solidFill>
              <a:srgbClr val="9901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469877" y="777667"/>
            <a:ext cx="845178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dirty="0">
                <a:latin typeface="Comic Sans MS" panose="030F0702030302020204" pitchFamily="66" charset="0"/>
              </a:rPr>
              <a:t>In November 1904, using a newly designed craft named Flyer II, Wilbur took to the skies.</a:t>
            </a:r>
          </a:p>
          <a:p>
            <a:pPr algn="ctr"/>
            <a:endParaRPr lang="en-GB" altLang="en-US" sz="2800" dirty="0">
              <a:latin typeface="Comic Sans MS" panose="030F0702030302020204" pitchFamily="66" charset="0"/>
            </a:endParaRPr>
          </a:p>
          <a:p>
            <a:pPr algn="ctr"/>
            <a:r>
              <a:rPr lang="en-GB" altLang="en-US" sz="2800" dirty="0">
                <a:latin typeface="Comic Sans MS" panose="030F0702030302020204" pitchFamily="66" charset="0"/>
              </a:rPr>
              <a:t>This flight lasted for over 5 minutes.</a:t>
            </a:r>
          </a:p>
        </p:txBody>
      </p:sp>
    </p:spTree>
    <p:extLst>
      <p:ext uri="{BB962C8B-B14F-4D97-AF65-F5344CB8AC3E}">
        <p14:creationId xmlns:p14="http://schemas.microsoft.com/office/powerpoint/2010/main" val="1185731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4957" y="965675"/>
            <a:ext cx="918322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sz="2800" dirty="0" smtClean="0">
                <a:latin typeface="Comic Sans MS" panose="030F0702030302020204" pitchFamily="66" charset="0"/>
              </a:rPr>
              <a:t>They had to work hard </a:t>
            </a:r>
            <a:r>
              <a:rPr lang="en-GB" sz="2800" dirty="0">
                <a:latin typeface="Comic Sans MS" panose="030F0702030302020204" pitchFamily="66" charset="0"/>
              </a:rPr>
              <a:t>and </a:t>
            </a:r>
            <a:r>
              <a:rPr lang="en-GB" sz="2800" dirty="0" smtClean="0">
                <a:latin typeface="Comic Sans MS" panose="030F0702030302020204" pitchFamily="66" charset="0"/>
              </a:rPr>
              <a:t>experimented </a:t>
            </a:r>
            <a:r>
              <a:rPr lang="en-GB" sz="2800" dirty="0">
                <a:latin typeface="Comic Sans MS" panose="030F0702030302020204" pitchFamily="66" charset="0"/>
              </a:rPr>
              <a:t>for years with gliders </a:t>
            </a:r>
            <a:r>
              <a:rPr lang="en-GB" sz="2800" dirty="0" smtClean="0">
                <a:latin typeface="Comic Sans MS" panose="030F0702030302020204" pitchFamily="66" charset="0"/>
              </a:rPr>
              <a:t>to perfect </a:t>
            </a:r>
            <a:r>
              <a:rPr lang="en-GB" sz="2800" dirty="0">
                <a:latin typeface="Comic Sans MS" panose="030F0702030302020204" pitchFamily="66" charset="0"/>
              </a:rPr>
              <a:t>the wing design and controls. 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Then </a:t>
            </a:r>
            <a:r>
              <a:rPr lang="en-GB" sz="2800" dirty="0">
                <a:latin typeface="Comic Sans MS" panose="030F0702030302020204" pitchFamily="66" charset="0"/>
              </a:rPr>
              <a:t>they had to learn how to make efficient propellers and a lightweight engine for the powered flight. 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There </a:t>
            </a:r>
            <a:r>
              <a:rPr lang="en-GB" sz="2800" dirty="0" smtClean="0">
                <a:latin typeface="Comic Sans MS" panose="030F0702030302020204" pitchFamily="66" charset="0"/>
              </a:rPr>
              <a:t>was </a:t>
            </a:r>
            <a:r>
              <a:rPr lang="en-GB" sz="2800" dirty="0">
                <a:latin typeface="Comic Sans MS" panose="030F0702030302020204" pitchFamily="66" charset="0"/>
              </a:rPr>
              <a:t>a lot of technology, know how, and courage involved in making that first </a:t>
            </a:r>
            <a:r>
              <a:rPr lang="en-GB" sz="2800" dirty="0" smtClean="0">
                <a:latin typeface="Comic Sans MS" panose="030F0702030302020204" pitchFamily="66" charset="0"/>
              </a:rPr>
              <a:t>flight.</a:t>
            </a: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4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8D4585"/>
      </a:dk2>
      <a:lt2>
        <a:srgbClr val="E7E6E6"/>
      </a:lt2>
      <a:accent1>
        <a:srgbClr val="F35AE6"/>
      </a:accent1>
      <a:accent2>
        <a:srgbClr val="FC5283"/>
      </a:accent2>
      <a:accent3>
        <a:srgbClr val="F67C64"/>
      </a:accent3>
      <a:accent4>
        <a:srgbClr val="F89F65"/>
      </a:accent4>
      <a:accent5>
        <a:srgbClr val="55C6BA"/>
      </a:accent5>
      <a:accent6>
        <a:srgbClr val="84A3FD"/>
      </a:accent6>
      <a:hlink>
        <a:srgbClr val="6ED4F6"/>
      </a:hlink>
      <a:folHlink>
        <a:srgbClr val="9FECFC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106000"/>
                <a:satMod val="220000"/>
                <a:lumMod val="140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69000"/>
                <a:hueMod val="88000"/>
                <a:satMod val="16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7D30EEFE-7128-4DE5-8A0D-8D4EF32CB0A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175</TotalTime>
  <Words>173</Words>
  <Application>Microsoft Office PowerPoint</Application>
  <PresentationFormat>Widescreen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Comic Sans MS</vt:lpstr>
      <vt:lpstr>Trebuchet MS</vt:lpstr>
      <vt:lpstr>Berlin</vt:lpstr>
      <vt:lpstr>The Wright Brothers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Wright Brothers</dc:title>
  <dc:creator>Teacher</dc:creator>
  <cp:lastModifiedBy>Dionne King</cp:lastModifiedBy>
  <cp:revision>9</cp:revision>
  <dcterms:created xsi:type="dcterms:W3CDTF">2017-09-18T13:22:03Z</dcterms:created>
  <dcterms:modified xsi:type="dcterms:W3CDTF">2019-06-04T11:16:35Z</dcterms:modified>
</cp:coreProperties>
</file>