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8" r:id="rId2"/>
    <p:sldId id="269" r:id="rId3"/>
    <p:sldId id="270" r:id="rId4"/>
    <p:sldId id="27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4568"/>
  </p:normalViewPr>
  <p:slideViewPr>
    <p:cSldViewPr snapToGrid="0" snapToObjects="1">
      <p:cViewPr varScale="1">
        <p:scale>
          <a:sx n="70" d="100"/>
          <a:sy n="70" d="100"/>
        </p:scale>
        <p:origin x="6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8C6FC83-D06A-384E-B1F2-CBB8356D76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7A30427-7B47-FF4D-A1B3-D2A1658804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01DB16E-0D65-6B4F-AB71-1A055B6945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B565CAD-7CE4-9F44-BB4B-F1CD4BA58B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36</cp:revision>
  <dcterms:created xsi:type="dcterms:W3CDTF">2019-07-05T11:02:13Z</dcterms:created>
  <dcterms:modified xsi:type="dcterms:W3CDTF">2020-06-29T06:36:16Z</dcterms:modified>
</cp:coreProperties>
</file>