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7" r:id="rId2"/>
    <p:sldId id="268" r:id="rId3"/>
    <p:sldId id="269" r:id="rId4"/>
    <p:sldId id="270" r:id="rId5"/>
    <p:sldId id="271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633" autoAdjust="0"/>
    <p:restoredTop sz="94560"/>
  </p:normalViewPr>
  <p:slideViewPr>
    <p:cSldViewPr snapToGrid="0" snapToObjects="1">
      <p:cViewPr varScale="1">
        <p:scale>
          <a:sx n="70" d="100"/>
          <a:sy n="70" d="100"/>
        </p:scale>
        <p:origin x="70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760EB23-7CF7-BE49-A1B8-A3CCB61C6F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CF40D24-C154-6842-8195-3F9B243EE2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A5D5A14-27E5-0F40-95CA-4F6D8CE59B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C192C6D-10FF-FF4C-963B-E9C3597486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D7FCE32-E01F-6948-9165-9457F66EE5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Office PowerPoint</Application>
  <PresentationFormat>On-screen Show (4:3)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Dionne King</cp:lastModifiedBy>
  <cp:revision>36</cp:revision>
  <dcterms:created xsi:type="dcterms:W3CDTF">2019-07-05T11:02:13Z</dcterms:created>
  <dcterms:modified xsi:type="dcterms:W3CDTF">2020-07-07T06:22:46Z</dcterms:modified>
</cp:coreProperties>
</file>